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076136255" r:id="rId2"/>
    <p:sldId id="2076136245" r:id="rId3"/>
    <p:sldId id="2076136256" r:id="rId4"/>
    <p:sldId id="256" r:id="rId5"/>
    <p:sldId id="265" r:id="rId6"/>
    <p:sldId id="264" r:id="rId7"/>
    <p:sldId id="259" r:id="rId8"/>
    <p:sldId id="258" r:id="rId9"/>
    <p:sldId id="257" r:id="rId10"/>
    <p:sldId id="2076136272" r:id="rId11"/>
    <p:sldId id="262" r:id="rId12"/>
    <p:sldId id="2076136265" r:id="rId13"/>
    <p:sldId id="292" r:id="rId14"/>
    <p:sldId id="266" r:id="rId15"/>
    <p:sldId id="2076136277" r:id="rId16"/>
    <p:sldId id="260" r:id="rId17"/>
    <p:sldId id="2076136273" r:id="rId18"/>
    <p:sldId id="2076136267" r:id="rId19"/>
    <p:sldId id="2076136278" r:id="rId20"/>
    <p:sldId id="2076136275" r:id="rId21"/>
    <p:sldId id="2076136271" r:id="rId22"/>
    <p:sldId id="2076136276" r:id="rId23"/>
    <p:sldId id="2076136279" r:id="rId24"/>
    <p:sldId id="2076136274" r:id="rId25"/>
    <p:sldId id="2076136270" r:id="rId26"/>
    <p:sldId id="2076136281" r:id="rId27"/>
    <p:sldId id="2076136263" r:id="rId28"/>
    <p:sldId id="263" r:id="rId29"/>
    <p:sldId id="2076136266" r:id="rId30"/>
    <p:sldId id="267" r:id="rId31"/>
    <p:sldId id="2076136262" r:id="rId32"/>
    <p:sldId id="207613626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52BD91-EE9E-47E4-BF40-F5152AB83F15}">
          <p14:sldIdLst>
            <p14:sldId id="2076136255"/>
            <p14:sldId id="2076136245"/>
            <p14:sldId id="2076136256"/>
            <p14:sldId id="256"/>
            <p14:sldId id="265"/>
            <p14:sldId id="264"/>
            <p14:sldId id="259"/>
            <p14:sldId id="258"/>
            <p14:sldId id="257"/>
            <p14:sldId id="2076136272"/>
            <p14:sldId id="262"/>
            <p14:sldId id="2076136265"/>
            <p14:sldId id="292"/>
            <p14:sldId id="266"/>
            <p14:sldId id="2076136277"/>
            <p14:sldId id="260"/>
            <p14:sldId id="2076136273"/>
            <p14:sldId id="2076136267"/>
            <p14:sldId id="2076136278"/>
            <p14:sldId id="2076136275"/>
            <p14:sldId id="2076136271"/>
            <p14:sldId id="2076136276"/>
            <p14:sldId id="2076136279"/>
            <p14:sldId id="2076136274"/>
            <p14:sldId id="2076136270"/>
            <p14:sldId id="2076136281"/>
            <p14:sldId id="2076136263"/>
            <p14:sldId id="263"/>
            <p14:sldId id="2076136266"/>
            <p14:sldId id="267"/>
            <p14:sldId id="2076136262"/>
            <p14:sldId id="2076136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4C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514" autoAdjust="0"/>
  </p:normalViewPr>
  <p:slideViewPr>
    <p:cSldViewPr snapToGrid="0">
      <p:cViewPr varScale="1">
        <p:scale>
          <a:sx n="60" d="100"/>
          <a:sy n="60" d="100"/>
        </p:scale>
        <p:origin x="155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6" Type="http://schemas.openxmlformats.org/officeDocument/2006/relationships/image" Target="../media/image44.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ata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6" Type="http://schemas.openxmlformats.org/officeDocument/2006/relationships/image" Target="../media/image44.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0D3C81-094A-4652-A7A3-94A0806C90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8611B5-A90D-4F91-AEC3-6FD24A37E235}">
      <dgm:prSet/>
      <dgm:spPr/>
      <dgm:t>
        <a:bodyPr/>
        <a:lstStyle/>
        <a:p>
          <a:pPr>
            <a:lnSpc>
              <a:spcPct val="100000"/>
            </a:lnSpc>
          </a:pPr>
          <a:r>
            <a:rPr lang="en-IN" dirty="0"/>
            <a:t>COST - GSLV rocket in cost of a paper flight.</a:t>
          </a:r>
          <a:endParaRPr lang="en-US" dirty="0"/>
        </a:p>
      </dgm:t>
    </dgm:pt>
    <dgm:pt modelId="{FF5E6359-15AF-4834-9D70-4FD9D22E591F}" type="parTrans" cxnId="{29FA104B-19E2-4CB2-AFE4-36E96C28FDB7}">
      <dgm:prSet/>
      <dgm:spPr/>
      <dgm:t>
        <a:bodyPr/>
        <a:lstStyle/>
        <a:p>
          <a:endParaRPr lang="en-US"/>
        </a:p>
      </dgm:t>
    </dgm:pt>
    <dgm:pt modelId="{10638BF7-C4D0-4EF2-853F-07203A5E5081}" type="sibTrans" cxnId="{29FA104B-19E2-4CB2-AFE4-36E96C28FDB7}">
      <dgm:prSet/>
      <dgm:spPr/>
      <dgm:t>
        <a:bodyPr/>
        <a:lstStyle/>
        <a:p>
          <a:pPr>
            <a:lnSpc>
              <a:spcPct val="100000"/>
            </a:lnSpc>
          </a:pPr>
          <a:endParaRPr lang="en-US"/>
        </a:p>
      </dgm:t>
    </dgm:pt>
    <dgm:pt modelId="{B28EE29D-29F2-4376-A394-00CE3CB6F20A}">
      <dgm:prSet/>
      <dgm:spPr/>
      <dgm:t>
        <a:bodyPr/>
        <a:lstStyle/>
        <a:p>
          <a:pPr>
            <a:lnSpc>
              <a:spcPct val="100000"/>
            </a:lnSpc>
          </a:pPr>
          <a:r>
            <a:rPr lang="en-IN" dirty="0"/>
            <a:t>COMMITMENT mismatch about accuracy of models.</a:t>
          </a:r>
          <a:endParaRPr lang="en-US" dirty="0"/>
        </a:p>
      </dgm:t>
    </dgm:pt>
    <dgm:pt modelId="{F8B92423-E9C2-40C3-90AF-DEF6A9B6B717}" type="parTrans" cxnId="{C2D752D8-A56F-44E6-9D64-4D2D5E5A9735}">
      <dgm:prSet/>
      <dgm:spPr/>
      <dgm:t>
        <a:bodyPr/>
        <a:lstStyle/>
        <a:p>
          <a:endParaRPr lang="en-US"/>
        </a:p>
      </dgm:t>
    </dgm:pt>
    <dgm:pt modelId="{DE72E3F8-9952-487C-B472-0E9D4E9698ED}" type="sibTrans" cxnId="{C2D752D8-A56F-44E6-9D64-4D2D5E5A9735}">
      <dgm:prSet/>
      <dgm:spPr/>
      <dgm:t>
        <a:bodyPr/>
        <a:lstStyle/>
        <a:p>
          <a:pPr>
            <a:lnSpc>
              <a:spcPct val="100000"/>
            </a:lnSpc>
          </a:pPr>
          <a:endParaRPr lang="en-US"/>
        </a:p>
      </dgm:t>
    </dgm:pt>
    <dgm:pt modelId="{CC86A9D8-3F29-460A-961A-DDD5A030A7F5}">
      <dgm:prSet/>
      <dgm:spPr/>
      <dgm:t>
        <a:bodyPr/>
        <a:lstStyle/>
        <a:p>
          <a:pPr>
            <a:lnSpc>
              <a:spcPct val="100000"/>
            </a:lnSpc>
          </a:pPr>
          <a:r>
            <a:rPr lang="en-IN" dirty="0"/>
            <a:t>COMPLAINCE,  security differences between nations about data.</a:t>
          </a:r>
          <a:endParaRPr lang="en-US" dirty="0"/>
        </a:p>
      </dgm:t>
    </dgm:pt>
    <dgm:pt modelId="{AFCD3336-FA8F-458F-8351-05B0CF944042}" type="parTrans" cxnId="{5328E052-7166-4DFD-8154-D045D21DE173}">
      <dgm:prSet/>
      <dgm:spPr/>
      <dgm:t>
        <a:bodyPr/>
        <a:lstStyle/>
        <a:p>
          <a:endParaRPr lang="en-US"/>
        </a:p>
      </dgm:t>
    </dgm:pt>
    <dgm:pt modelId="{71E69685-F3B7-4C87-B4E9-B077904DA9B5}" type="sibTrans" cxnId="{5328E052-7166-4DFD-8154-D045D21DE173}">
      <dgm:prSet/>
      <dgm:spPr/>
      <dgm:t>
        <a:bodyPr/>
        <a:lstStyle/>
        <a:p>
          <a:pPr>
            <a:lnSpc>
              <a:spcPct val="100000"/>
            </a:lnSpc>
          </a:pPr>
          <a:endParaRPr lang="en-US"/>
        </a:p>
      </dgm:t>
    </dgm:pt>
    <dgm:pt modelId="{F04459F8-8CC0-4F24-84B6-4B7CEA5F787D}">
      <dgm:prSet/>
      <dgm:spPr/>
      <dgm:t>
        <a:bodyPr/>
        <a:lstStyle/>
        <a:p>
          <a:pPr>
            <a:lnSpc>
              <a:spcPct val="100000"/>
            </a:lnSpc>
          </a:pPr>
          <a:r>
            <a:rPr lang="en-IN" dirty="0"/>
            <a:t>SCALING after pilot project (Compute &amp; Performance).</a:t>
          </a:r>
          <a:endParaRPr lang="en-US" dirty="0"/>
        </a:p>
      </dgm:t>
    </dgm:pt>
    <dgm:pt modelId="{649F37E7-8A76-468F-B397-4F4C2081DB15}" type="parTrans" cxnId="{8B7251DE-79D1-4CE6-AC33-EFAD3C4591E8}">
      <dgm:prSet/>
      <dgm:spPr/>
      <dgm:t>
        <a:bodyPr/>
        <a:lstStyle/>
        <a:p>
          <a:endParaRPr lang="en-US"/>
        </a:p>
      </dgm:t>
    </dgm:pt>
    <dgm:pt modelId="{411EE316-A5EE-4CC0-8361-05FC90D3DC66}" type="sibTrans" cxnId="{8B7251DE-79D1-4CE6-AC33-EFAD3C4591E8}">
      <dgm:prSet/>
      <dgm:spPr/>
      <dgm:t>
        <a:bodyPr/>
        <a:lstStyle/>
        <a:p>
          <a:pPr>
            <a:lnSpc>
              <a:spcPct val="100000"/>
            </a:lnSpc>
          </a:pPr>
          <a:endParaRPr lang="en-US"/>
        </a:p>
      </dgm:t>
    </dgm:pt>
    <dgm:pt modelId="{EE9E2C18-BA36-46A5-A18C-710B89D1773F}">
      <dgm:prSet/>
      <dgm:spPr/>
      <dgm:t>
        <a:bodyPr/>
        <a:lstStyle/>
        <a:p>
          <a:pPr>
            <a:lnSpc>
              <a:spcPct val="100000"/>
            </a:lnSpc>
          </a:pPr>
          <a:r>
            <a:rPr lang="en-IN" dirty="0"/>
            <a:t>REAL data – not provided.</a:t>
          </a:r>
          <a:endParaRPr lang="en-US" dirty="0"/>
        </a:p>
      </dgm:t>
    </dgm:pt>
    <dgm:pt modelId="{04052F46-A012-4F92-BCEF-34885C89D1C2}" type="parTrans" cxnId="{D8667461-6B60-4F42-A872-0AD7994F84CF}">
      <dgm:prSet/>
      <dgm:spPr/>
      <dgm:t>
        <a:bodyPr/>
        <a:lstStyle/>
        <a:p>
          <a:endParaRPr lang="en-US"/>
        </a:p>
      </dgm:t>
    </dgm:pt>
    <dgm:pt modelId="{B2975812-816B-48FB-99EA-73B85A74F4A2}" type="sibTrans" cxnId="{D8667461-6B60-4F42-A872-0AD7994F84CF}">
      <dgm:prSet/>
      <dgm:spPr/>
      <dgm:t>
        <a:bodyPr/>
        <a:lstStyle/>
        <a:p>
          <a:pPr>
            <a:lnSpc>
              <a:spcPct val="100000"/>
            </a:lnSpc>
          </a:pPr>
          <a:endParaRPr lang="en-US"/>
        </a:p>
      </dgm:t>
    </dgm:pt>
    <dgm:pt modelId="{D5F6B3ED-8624-4F25-88BC-CBE491CC0D00}">
      <dgm:prSet phldrT="[Text]"/>
      <dgm:spPr/>
      <dgm:t>
        <a:bodyPr/>
        <a:lstStyle/>
        <a:p>
          <a:pPr>
            <a:lnSpc>
              <a:spcPct val="100000"/>
            </a:lnSpc>
          </a:pPr>
          <a:r>
            <a:rPr lang="en-US" dirty="0"/>
            <a:t>NOT BIG DATA all the time. Data scientist - SQL knowledge. </a:t>
          </a:r>
        </a:p>
      </dgm:t>
    </dgm:pt>
    <dgm:pt modelId="{3AAB64F4-4AF5-4F90-A0CD-851979222282}" type="parTrans" cxnId="{86C7D0AC-26D9-4111-9A2F-1980522C6D9F}">
      <dgm:prSet/>
      <dgm:spPr/>
      <dgm:t>
        <a:bodyPr/>
        <a:lstStyle/>
        <a:p>
          <a:endParaRPr lang="en-IN"/>
        </a:p>
      </dgm:t>
    </dgm:pt>
    <dgm:pt modelId="{37FD8EEB-4D95-4F03-B377-974DC3BAAB2C}" type="sibTrans" cxnId="{86C7D0AC-26D9-4111-9A2F-1980522C6D9F}">
      <dgm:prSet/>
      <dgm:spPr/>
      <dgm:t>
        <a:bodyPr/>
        <a:lstStyle/>
        <a:p>
          <a:endParaRPr lang="en-IN"/>
        </a:p>
      </dgm:t>
    </dgm:pt>
    <dgm:pt modelId="{6015D6D5-98A8-4AA9-8175-AE642C5606F8}">
      <dgm:prSet phldrT="[Text]"/>
      <dgm:spPr/>
      <dgm:t>
        <a:bodyPr/>
        <a:lstStyle/>
        <a:p>
          <a:pPr>
            <a:lnSpc>
              <a:spcPct val="100000"/>
            </a:lnSpc>
          </a:pPr>
          <a:r>
            <a:rPr lang="en-US" b="0" i="0" dirty="0"/>
            <a:t>CONNECTORS both for ingestion and retrieval.</a:t>
          </a:r>
          <a:endParaRPr lang="en-US" dirty="0"/>
        </a:p>
      </dgm:t>
    </dgm:pt>
    <dgm:pt modelId="{93A244C5-CAC2-4AAD-BFFB-57E83D51EADF}" type="parTrans" cxnId="{187E7B87-0AFD-42A5-B12D-575902185F71}">
      <dgm:prSet/>
      <dgm:spPr/>
    </dgm:pt>
    <dgm:pt modelId="{2B161537-C6DD-4094-8235-1E0C3B92D4B3}" type="sibTrans" cxnId="{187E7B87-0AFD-42A5-B12D-575902185F71}">
      <dgm:prSet/>
      <dgm:spPr/>
    </dgm:pt>
    <dgm:pt modelId="{9C448984-D6AF-475C-99B0-035E0B98DE39}">
      <dgm:prSet phldrT="[Text]"/>
      <dgm:spPr/>
      <dgm:t>
        <a:bodyPr/>
        <a:lstStyle/>
        <a:p>
          <a:pPr>
            <a:lnSpc>
              <a:spcPct val="100000"/>
            </a:lnSpc>
          </a:pPr>
          <a:r>
            <a:rPr lang="en-US" dirty="0"/>
            <a:t>CLOUD practice goes by company’s nature (Azure / AWS / …)</a:t>
          </a:r>
        </a:p>
      </dgm:t>
    </dgm:pt>
    <dgm:pt modelId="{3EAD12A9-4593-46B3-8C2E-CEFDF280AED0}" type="parTrans" cxnId="{0ECE6361-87CD-4A6C-9FBE-7FE67276E5A7}">
      <dgm:prSet/>
      <dgm:spPr/>
    </dgm:pt>
    <dgm:pt modelId="{AE4F32B5-CD55-4808-B6D3-DE6155973454}" type="sibTrans" cxnId="{0ECE6361-87CD-4A6C-9FBE-7FE67276E5A7}">
      <dgm:prSet/>
      <dgm:spPr/>
    </dgm:pt>
    <dgm:pt modelId="{45CAEA68-5F45-47A0-982C-43B0C379C931}" type="pres">
      <dgm:prSet presAssocID="{8B0D3C81-094A-4652-A7A3-94A0806C90A0}" presName="root" presStyleCnt="0">
        <dgm:presLayoutVars>
          <dgm:dir/>
          <dgm:resizeHandles val="exact"/>
        </dgm:presLayoutVars>
      </dgm:prSet>
      <dgm:spPr/>
    </dgm:pt>
    <dgm:pt modelId="{8DFDEC09-3E43-49E4-A09A-6D8407F4778C}" type="pres">
      <dgm:prSet presAssocID="{B88611B5-A90D-4F91-AEC3-6FD24A37E235}" presName="compNode" presStyleCnt="0"/>
      <dgm:spPr/>
    </dgm:pt>
    <dgm:pt modelId="{78304FAC-BE51-488C-A2D0-674E55031A95}" type="pres">
      <dgm:prSet presAssocID="{B88611B5-A90D-4F91-AEC3-6FD24A37E235}" presName="bgRect" presStyleLbl="bgShp" presStyleIdx="0" presStyleCnt="8"/>
      <dgm:spPr/>
    </dgm:pt>
    <dgm:pt modelId="{D78BAA87-E375-4DBA-85BA-25A2E619A49B}" type="pres">
      <dgm:prSet presAssocID="{B88611B5-A90D-4F91-AEC3-6FD24A37E23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05EA9EB3-31FE-4808-A678-F5671B800F4C}" type="pres">
      <dgm:prSet presAssocID="{B88611B5-A90D-4F91-AEC3-6FD24A37E235}" presName="spaceRect" presStyleCnt="0"/>
      <dgm:spPr/>
    </dgm:pt>
    <dgm:pt modelId="{A6AF7927-69CD-4DDA-A028-E4A2E3AC502C}" type="pres">
      <dgm:prSet presAssocID="{B88611B5-A90D-4F91-AEC3-6FD24A37E235}" presName="parTx" presStyleLbl="revTx" presStyleIdx="0" presStyleCnt="8">
        <dgm:presLayoutVars>
          <dgm:chMax val="0"/>
          <dgm:chPref val="0"/>
        </dgm:presLayoutVars>
      </dgm:prSet>
      <dgm:spPr/>
    </dgm:pt>
    <dgm:pt modelId="{9A72FF92-59A4-49E5-8AED-89B3BB9721FB}" type="pres">
      <dgm:prSet presAssocID="{10638BF7-C4D0-4EF2-853F-07203A5E5081}" presName="sibTrans" presStyleCnt="0"/>
      <dgm:spPr/>
    </dgm:pt>
    <dgm:pt modelId="{89E137D5-16C2-40C0-85F8-77E4076DEA56}" type="pres">
      <dgm:prSet presAssocID="{B28EE29D-29F2-4376-A394-00CE3CB6F20A}" presName="compNode" presStyleCnt="0"/>
      <dgm:spPr/>
    </dgm:pt>
    <dgm:pt modelId="{B902F3EB-FDB4-4467-9103-50EA6CF4DA65}" type="pres">
      <dgm:prSet presAssocID="{B28EE29D-29F2-4376-A394-00CE3CB6F20A}" presName="bgRect" presStyleLbl="bgShp" presStyleIdx="1" presStyleCnt="8"/>
      <dgm:spPr/>
    </dgm:pt>
    <dgm:pt modelId="{CD409632-E3AD-4619-B93D-05DF322F2CE9}" type="pres">
      <dgm:prSet presAssocID="{B28EE29D-29F2-4376-A394-00CE3CB6F20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C5E93610-8D6E-4676-9440-C592A951E8C5}" type="pres">
      <dgm:prSet presAssocID="{B28EE29D-29F2-4376-A394-00CE3CB6F20A}" presName="spaceRect" presStyleCnt="0"/>
      <dgm:spPr/>
    </dgm:pt>
    <dgm:pt modelId="{E1A75BC2-A38F-497F-919E-237D9DF5A419}" type="pres">
      <dgm:prSet presAssocID="{B28EE29D-29F2-4376-A394-00CE3CB6F20A}" presName="parTx" presStyleLbl="revTx" presStyleIdx="1" presStyleCnt="8">
        <dgm:presLayoutVars>
          <dgm:chMax val="0"/>
          <dgm:chPref val="0"/>
        </dgm:presLayoutVars>
      </dgm:prSet>
      <dgm:spPr/>
    </dgm:pt>
    <dgm:pt modelId="{33281BEB-FEFC-4AC2-89FA-40E208D9D3B6}" type="pres">
      <dgm:prSet presAssocID="{DE72E3F8-9952-487C-B472-0E9D4E9698ED}" presName="sibTrans" presStyleCnt="0"/>
      <dgm:spPr/>
    </dgm:pt>
    <dgm:pt modelId="{FB48A2EF-F947-4E95-B36E-974A422F18A4}" type="pres">
      <dgm:prSet presAssocID="{CC86A9D8-3F29-460A-961A-DDD5A030A7F5}" presName="compNode" presStyleCnt="0"/>
      <dgm:spPr/>
    </dgm:pt>
    <dgm:pt modelId="{7850C47E-5C72-45B6-9612-C3F0B8E1F8E6}" type="pres">
      <dgm:prSet presAssocID="{CC86A9D8-3F29-460A-961A-DDD5A030A7F5}" presName="bgRect" presStyleLbl="bgShp" presStyleIdx="2" presStyleCnt="8"/>
      <dgm:spPr/>
    </dgm:pt>
    <dgm:pt modelId="{801718F2-D565-436E-A1D7-4B20B9A36268}" type="pres">
      <dgm:prSet presAssocID="{CC86A9D8-3F29-460A-961A-DDD5A030A7F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52E0DEF4-D5FD-45EC-B4D0-94F1EBEEB29B}" type="pres">
      <dgm:prSet presAssocID="{CC86A9D8-3F29-460A-961A-DDD5A030A7F5}" presName="spaceRect" presStyleCnt="0"/>
      <dgm:spPr/>
    </dgm:pt>
    <dgm:pt modelId="{1D1ADFF1-161E-483E-92C0-ED3BF90C841E}" type="pres">
      <dgm:prSet presAssocID="{CC86A9D8-3F29-460A-961A-DDD5A030A7F5}" presName="parTx" presStyleLbl="revTx" presStyleIdx="2" presStyleCnt="8">
        <dgm:presLayoutVars>
          <dgm:chMax val="0"/>
          <dgm:chPref val="0"/>
        </dgm:presLayoutVars>
      </dgm:prSet>
      <dgm:spPr/>
    </dgm:pt>
    <dgm:pt modelId="{D4D29D6B-48E9-44CE-9D94-34611B4A1143}" type="pres">
      <dgm:prSet presAssocID="{71E69685-F3B7-4C87-B4E9-B077904DA9B5}" presName="sibTrans" presStyleCnt="0"/>
      <dgm:spPr/>
    </dgm:pt>
    <dgm:pt modelId="{DFF87A25-9558-404A-94DF-0983AA7F7422}" type="pres">
      <dgm:prSet presAssocID="{F04459F8-8CC0-4F24-84B6-4B7CEA5F787D}" presName="compNode" presStyleCnt="0"/>
      <dgm:spPr/>
    </dgm:pt>
    <dgm:pt modelId="{97B53FA5-D24A-4F39-9FE7-E20F3C55D76B}" type="pres">
      <dgm:prSet presAssocID="{F04459F8-8CC0-4F24-84B6-4B7CEA5F787D}" presName="bgRect" presStyleLbl="bgShp" presStyleIdx="3" presStyleCnt="8"/>
      <dgm:spPr/>
    </dgm:pt>
    <dgm:pt modelId="{00F0AE28-FB02-4DC2-897E-824D220A916E}" type="pres">
      <dgm:prSet presAssocID="{F04459F8-8CC0-4F24-84B6-4B7CEA5F787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AADFB500-5B4A-47E9-B118-D8722987A8DA}" type="pres">
      <dgm:prSet presAssocID="{F04459F8-8CC0-4F24-84B6-4B7CEA5F787D}" presName="spaceRect" presStyleCnt="0"/>
      <dgm:spPr/>
    </dgm:pt>
    <dgm:pt modelId="{1C4F625E-1E48-4B99-A567-7320E9BF43AA}" type="pres">
      <dgm:prSet presAssocID="{F04459F8-8CC0-4F24-84B6-4B7CEA5F787D}" presName="parTx" presStyleLbl="revTx" presStyleIdx="3" presStyleCnt="8">
        <dgm:presLayoutVars>
          <dgm:chMax val="0"/>
          <dgm:chPref val="0"/>
        </dgm:presLayoutVars>
      </dgm:prSet>
      <dgm:spPr/>
    </dgm:pt>
    <dgm:pt modelId="{134B5B62-284D-4705-A557-F3D73A8525A5}" type="pres">
      <dgm:prSet presAssocID="{411EE316-A5EE-4CC0-8361-05FC90D3DC66}" presName="sibTrans" presStyleCnt="0"/>
      <dgm:spPr/>
    </dgm:pt>
    <dgm:pt modelId="{35F1523A-0E7C-4831-9F85-4DA985B21434}" type="pres">
      <dgm:prSet presAssocID="{EE9E2C18-BA36-46A5-A18C-710B89D1773F}" presName="compNode" presStyleCnt="0"/>
      <dgm:spPr/>
    </dgm:pt>
    <dgm:pt modelId="{8104FC10-EF18-401C-B79C-13FDEFFB3F49}" type="pres">
      <dgm:prSet presAssocID="{EE9E2C18-BA36-46A5-A18C-710B89D1773F}" presName="bgRect" presStyleLbl="bgShp" presStyleIdx="4" presStyleCnt="8"/>
      <dgm:spPr/>
    </dgm:pt>
    <dgm:pt modelId="{98D907F7-24E4-4C9C-827B-FBADC296D8CA}" type="pres">
      <dgm:prSet presAssocID="{EE9E2C18-BA36-46A5-A18C-710B89D1773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589BC0C5-9DFB-40DB-98C1-FA21969989E3}" type="pres">
      <dgm:prSet presAssocID="{EE9E2C18-BA36-46A5-A18C-710B89D1773F}" presName="spaceRect" presStyleCnt="0"/>
      <dgm:spPr/>
    </dgm:pt>
    <dgm:pt modelId="{6ECF9BA0-EE14-40B1-924B-B4A8BDEF3AE2}" type="pres">
      <dgm:prSet presAssocID="{EE9E2C18-BA36-46A5-A18C-710B89D1773F}" presName="parTx" presStyleLbl="revTx" presStyleIdx="4" presStyleCnt="8">
        <dgm:presLayoutVars>
          <dgm:chMax val="0"/>
          <dgm:chPref val="0"/>
        </dgm:presLayoutVars>
      </dgm:prSet>
      <dgm:spPr/>
    </dgm:pt>
    <dgm:pt modelId="{B2E082F8-39D9-47BC-8854-445C98A140F8}" type="pres">
      <dgm:prSet presAssocID="{B2975812-816B-48FB-99EA-73B85A74F4A2}" presName="sibTrans" presStyleCnt="0"/>
      <dgm:spPr/>
    </dgm:pt>
    <dgm:pt modelId="{2C16EA1C-FB86-4C94-9D36-B7B63B6BE03E}" type="pres">
      <dgm:prSet presAssocID="{D5F6B3ED-8624-4F25-88BC-CBE491CC0D00}" presName="compNode" presStyleCnt="0"/>
      <dgm:spPr/>
    </dgm:pt>
    <dgm:pt modelId="{3B2195CE-44AD-4920-873B-B2554AED4EF1}" type="pres">
      <dgm:prSet presAssocID="{D5F6B3ED-8624-4F25-88BC-CBE491CC0D00}" presName="bgRect" presStyleLbl="bgShp" presStyleIdx="5" presStyleCnt="8"/>
      <dgm:spPr/>
    </dgm:pt>
    <dgm:pt modelId="{FB8C5D9B-235A-4900-9435-EE8816354BEE}" type="pres">
      <dgm:prSet presAssocID="{D5F6B3ED-8624-4F25-88BC-CBE491CC0D00}"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672790FC-9602-4AC5-83DE-96C97DE3168E}" type="pres">
      <dgm:prSet presAssocID="{D5F6B3ED-8624-4F25-88BC-CBE491CC0D00}" presName="spaceRect" presStyleCnt="0"/>
      <dgm:spPr/>
    </dgm:pt>
    <dgm:pt modelId="{C388372D-A240-41E0-9D2C-D84F4EAB52CA}" type="pres">
      <dgm:prSet presAssocID="{D5F6B3ED-8624-4F25-88BC-CBE491CC0D00}" presName="parTx" presStyleLbl="revTx" presStyleIdx="5" presStyleCnt="8">
        <dgm:presLayoutVars>
          <dgm:chMax val="0"/>
          <dgm:chPref val="0"/>
        </dgm:presLayoutVars>
      </dgm:prSet>
      <dgm:spPr/>
    </dgm:pt>
    <dgm:pt modelId="{1EC226EB-C566-4DB9-889D-2E8601B3B75D}" type="pres">
      <dgm:prSet presAssocID="{37FD8EEB-4D95-4F03-B377-974DC3BAAB2C}" presName="sibTrans" presStyleCnt="0"/>
      <dgm:spPr/>
    </dgm:pt>
    <dgm:pt modelId="{368B9171-A7EB-454F-A246-A843026677E1}" type="pres">
      <dgm:prSet presAssocID="{6015D6D5-98A8-4AA9-8175-AE642C5606F8}" presName="compNode" presStyleCnt="0"/>
      <dgm:spPr/>
    </dgm:pt>
    <dgm:pt modelId="{565FC602-6C57-43C0-B9D1-A97919D9A69C}" type="pres">
      <dgm:prSet presAssocID="{6015D6D5-98A8-4AA9-8175-AE642C5606F8}" presName="bgRect" presStyleLbl="bgShp" presStyleIdx="6" presStyleCnt="8"/>
      <dgm:spPr/>
    </dgm:pt>
    <dgm:pt modelId="{08C28004-EAAE-4C5E-A7EA-EA2A2E185C6D}" type="pres">
      <dgm:prSet presAssocID="{6015D6D5-98A8-4AA9-8175-AE642C5606F8}"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keleton"/>
        </a:ext>
      </dgm:extLst>
    </dgm:pt>
    <dgm:pt modelId="{8E3C3D9E-3F75-4072-B63D-3035AEBC2044}" type="pres">
      <dgm:prSet presAssocID="{6015D6D5-98A8-4AA9-8175-AE642C5606F8}" presName="spaceRect" presStyleCnt="0"/>
      <dgm:spPr/>
    </dgm:pt>
    <dgm:pt modelId="{524E29F7-C592-43EE-B01A-E9DEFF91C27F}" type="pres">
      <dgm:prSet presAssocID="{6015D6D5-98A8-4AA9-8175-AE642C5606F8}" presName="parTx" presStyleLbl="revTx" presStyleIdx="6" presStyleCnt="8">
        <dgm:presLayoutVars>
          <dgm:chMax val="0"/>
          <dgm:chPref val="0"/>
        </dgm:presLayoutVars>
      </dgm:prSet>
      <dgm:spPr/>
    </dgm:pt>
    <dgm:pt modelId="{1F656514-3F50-4DCD-B10D-587180DEB98D}" type="pres">
      <dgm:prSet presAssocID="{2B161537-C6DD-4094-8235-1E0C3B92D4B3}" presName="sibTrans" presStyleCnt="0"/>
      <dgm:spPr/>
    </dgm:pt>
    <dgm:pt modelId="{F82655FC-CF08-40BB-A8CC-284FDDE9DDF4}" type="pres">
      <dgm:prSet presAssocID="{9C448984-D6AF-475C-99B0-035E0B98DE39}" presName="compNode" presStyleCnt="0"/>
      <dgm:spPr/>
    </dgm:pt>
    <dgm:pt modelId="{D4D7F565-14E0-40E5-A85E-F013147E6FBB}" type="pres">
      <dgm:prSet presAssocID="{9C448984-D6AF-475C-99B0-035E0B98DE39}" presName="bgRect" presStyleLbl="bgShp" presStyleIdx="7" presStyleCnt="8"/>
      <dgm:spPr/>
    </dgm:pt>
    <dgm:pt modelId="{307DAD3C-08B0-461B-8216-24A76F6FD823}" type="pres">
      <dgm:prSet presAssocID="{9C448984-D6AF-475C-99B0-035E0B98DE39}"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ud"/>
        </a:ext>
      </dgm:extLst>
    </dgm:pt>
    <dgm:pt modelId="{0D59767D-AD8E-4656-907D-8676A04F8DC5}" type="pres">
      <dgm:prSet presAssocID="{9C448984-D6AF-475C-99B0-035E0B98DE39}" presName="spaceRect" presStyleCnt="0"/>
      <dgm:spPr/>
    </dgm:pt>
    <dgm:pt modelId="{7118BB34-3B57-4A10-9E05-B4044681AAEF}" type="pres">
      <dgm:prSet presAssocID="{9C448984-D6AF-475C-99B0-035E0B98DE39}" presName="parTx" presStyleLbl="revTx" presStyleIdx="7" presStyleCnt="8">
        <dgm:presLayoutVars>
          <dgm:chMax val="0"/>
          <dgm:chPref val="0"/>
        </dgm:presLayoutVars>
      </dgm:prSet>
      <dgm:spPr/>
    </dgm:pt>
  </dgm:ptLst>
  <dgm:cxnLst>
    <dgm:cxn modelId="{EF33AA0A-828D-4E98-9AE0-566BE58671D2}" type="presOf" srcId="{8B0D3C81-094A-4652-A7A3-94A0806C90A0}" destId="{45CAEA68-5F45-47A0-982C-43B0C379C931}" srcOrd="0" destOrd="0" presId="urn:microsoft.com/office/officeart/2018/2/layout/IconVerticalSolidList"/>
    <dgm:cxn modelId="{8799EC12-5E3F-407D-8A83-C7CDFAB9DF20}" type="presOf" srcId="{B28EE29D-29F2-4376-A394-00CE3CB6F20A}" destId="{E1A75BC2-A38F-497F-919E-237D9DF5A419}" srcOrd="0" destOrd="0" presId="urn:microsoft.com/office/officeart/2018/2/layout/IconVerticalSolidList"/>
    <dgm:cxn modelId="{82A71315-A012-458B-8902-564493BB8665}" type="presOf" srcId="{EE9E2C18-BA36-46A5-A18C-710B89D1773F}" destId="{6ECF9BA0-EE14-40B1-924B-B4A8BDEF3AE2}" srcOrd="0" destOrd="0" presId="urn:microsoft.com/office/officeart/2018/2/layout/IconVerticalSolidList"/>
    <dgm:cxn modelId="{5007F71C-5A91-47AB-A03B-575F1E8FFE46}" type="presOf" srcId="{D5F6B3ED-8624-4F25-88BC-CBE491CC0D00}" destId="{C388372D-A240-41E0-9D2C-D84F4EAB52CA}" srcOrd="0" destOrd="0" presId="urn:microsoft.com/office/officeart/2018/2/layout/IconVerticalSolidList"/>
    <dgm:cxn modelId="{95A1FF33-B59F-4D55-9045-3946233B9744}" type="presOf" srcId="{CC86A9D8-3F29-460A-961A-DDD5A030A7F5}" destId="{1D1ADFF1-161E-483E-92C0-ED3BF90C841E}" srcOrd="0" destOrd="0" presId="urn:microsoft.com/office/officeart/2018/2/layout/IconVerticalSolidList"/>
    <dgm:cxn modelId="{DD8D5438-6779-40BF-9FE3-E215D32D67EF}" type="presOf" srcId="{F04459F8-8CC0-4F24-84B6-4B7CEA5F787D}" destId="{1C4F625E-1E48-4B99-A567-7320E9BF43AA}" srcOrd="0" destOrd="0" presId="urn:microsoft.com/office/officeart/2018/2/layout/IconVerticalSolidList"/>
    <dgm:cxn modelId="{0ECE6361-87CD-4A6C-9FBE-7FE67276E5A7}" srcId="{8B0D3C81-094A-4652-A7A3-94A0806C90A0}" destId="{9C448984-D6AF-475C-99B0-035E0B98DE39}" srcOrd="7" destOrd="0" parTransId="{3EAD12A9-4593-46B3-8C2E-CEFDF280AED0}" sibTransId="{AE4F32B5-CD55-4808-B6D3-DE6155973454}"/>
    <dgm:cxn modelId="{D8667461-6B60-4F42-A872-0AD7994F84CF}" srcId="{8B0D3C81-094A-4652-A7A3-94A0806C90A0}" destId="{EE9E2C18-BA36-46A5-A18C-710B89D1773F}" srcOrd="4" destOrd="0" parTransId="{04052F46-A012-4F92-BCEF-34885C89D1C2}" sibTransId="{B2975812-816B-48FB-99EA-73B85A74F4A2}"/>
    <dgm:cxn modelId="{23DC8965-E8C1-463A-B89E-A1A3079DC18A}" type="presOf" srcId="{9C448984-D6AF-475C-99B0-035E0B98DE39}" destId="{7118BB34-3B57-4A10-9E05-B4044681AAEF}" srcOrd="0" destOrd="0" presId="urn:microsoft.com/office/officeart/2018/2/layout/IconVerticalSolidList"/>
    <dgm:cxn modelId="{29FA104B-19E2-4CB2-AFE4-36E96C28FDB7}" srcId="{8B0D3C81-094A-4652-A7A3-94A0806C90A0}" destId="{B88611B5-A90D-4F91-AEC3-6FD24A37E235}" srcOrd="0" destOrd="0" parTransId="{FF5E6359-15AF-4834-9D70-4FD9D22E591F}" sibTransId="{10638BF7-C4D0-4EF2-853F-07203A5E5081}"/>
    <dgm:cxn modelId="{5328E052-7166-4DFD-8154-D045D21DE173}" srcId="{8B0D3C81-094A-4652-A7A3-94A0806C90A0}" destId="{CC86A9D8-3F29-460A-961A-DDD5A030A7F5}" srcOrd="2" destOrd="0" parTransId="{AFCD3336-FA8F-458F-8351-05B0CF944042}" sibTransId="{71E69685-F3B7-4C87-B4E9-B077904DA9B5}"/>
    <dgm:cxn modelId="{187E7B87-0AFD-42A5-B12D-575902185F71}" srcId="{8B0D3C81-094A-4652-A7A3-94A0806C90A0}" destId="{6015D6D5-98A8-4AA9-8175-AE642C5606F8}" srcOrd="6" destOrd="0" parTransId="{93A244C5-CAC2-4AAD-BFFB-57E83D51EADF}" sibTransId="{2B161537-C6DD-4094-8235-1E0C3B92D4B3}"/>
    <dgm:cxn modelId="{9454D4A4-1C9B-4DF1-B6B0-365E2116832A}" type="presOf" srcId="{6015D6D5-98A8-4AA9-8175-AE642C5606F8}" destId="{524E29F7-C592-43EE-B01A-E9DEFF91C27F}" srcOrd="0" destOrd="0" presId="urn:microsoft.com/office/officeart/2018/2/layout/IconVerticalSolidList"/>
    <dgm:cxn modelId="{86C7D0AC-26D9-4111-9A2F-1980522C6D9F}" srcId="{8B0D3C81-094A-4652-A7A3-94A0806C90A0}" destId="{D5F6B3ED-8624-4F25-88BC-CBE491CC0D00}" srcOrd="5" destOrd="0" parTransId="{3AAB64F4-4AF5-4F90-A0CD-851979222282}" sibTransId="{37FD8EEB-4D95-4F03-B377-974DC3BAAB2C}"/>
    <dgm:cxn modelId="{C2D752D8-A56F-44E6-9D64-4D2D5E5A9735}" srcId="{8B0D3C81-094A-4652-A7A3-94A0806C90A0}" destId="{B28EE29D-29F2-4376-A394-00CE3CB6F20A}" srcOrd="1" destOrd="0" parTransId="{F8B92423-E9C2-40C3-90AF-DEF6A9B6B717}" sibTransId="{DE72E3F8-9952-487C-B472-0E9D4E9698ED}"/>
    <dgm:cxn modelId="{8B7251DE-79D1-4CE6-AC33-EFAD3C4591E8}" srcId="{8B0D3C81-094A-4652-A7A3-94A0806C90A0}" destId="{F04459F8-8CC0-4F24-84B6-4B7CEA5F787D}" srcOrd="3" destOrd="0" parTransId="{649F37E7-8A76-468F-B397-4F4C2081DB15}" sibTransId="{411EE316-A5EE-4CC0-8361-05FC90D3DC66}"/>
    <dgm:cxn modelId="{F7EDF1FB-97CA-4111-A7AA-4E9501E4E068}" type="presOf" srcId="{B88611B5-A90D-4F91-AEC3-6FD24A37E235}" destId="{A6AF7927-69CD-4DDA-A028-E4A2E3AC502C}" srcOrd="0" destOrd="0" presId="urn:microsoft.com/office/officeart/2018/2/layout/IconVerticalSolidList"/>
    <dgm:cxn modelId="{5B0DCA74-84C4-4A1B-93A0-9A5B4482A554}" type="presParOf" srcId="{45CAEA68-5F45-47A0-982C-43B0C379C931}" destId="{8DFDEC09-3E43-49E4-A09A-6D8407F4778C}" srcOrd="0" destOrd="0" presId="urn:microsoft.com/office/officeart/2018/2/layout/IconVerticalSolidList"/>
    <dgm:cxn modelId="{28B3A8FC-C7ED-497E-8DA0-903A85CB5101}" type="presParOf" srcId="{8DFDEC09-3E43-49E4-A09A-6D8407F4778C}" destId="{78304FAC-BE51-488C-A2D0-674E55031A95}" srcOrd="0" destOrd="0" presId="urn:microsoft.com/office/officeart/2018/2/layout/IconVerticalSolidList"/>
    <dgm:cxn modelId="{CAB77C21-EFC8-49EA-A3EB-A9772537679B}" type="presParOf" srcId="{8DFDEC09-3E43-49E4-A09A-6D8407F4778C}" destId="{D78BAA87-E375-4DBA-85BA-25A2E619A49B}" srcOrd="1" destOrd="0" presId="urn:microsoft.com/office/officeart/2018/2/layout/IconVerticalSolidList"/>
    <dgm:cxn modelId="{B1A560A0-D453-4D44-ADDD-D61AF0D563E2}" type="presParOf" srcId="{8DFDEC09-3E43-49E4-A09A-6D8407F4778C}" destId="{05EA9EB3-31FE-4808-A678-F5671B800F4C}" srcOrd="2" destOrd="0" presId="urn:microsoft.com/office/officeart/2018/2/layout/IconVerticalSolidList"/>
    <dgm:cxn modelId="{510D3A53-3F18-40CD-8BC0-82FBB63BC7B8}" type="presParOf" srcId="{8DFDEC09-3E43-49E4-A09A-6D8407F4778C}" destId="{A6AF7927-69CD-4DDA-A028-E4A2E3AC502C}" srcOrd="3" destOrd="0" presId="urn:microsoft.com/office/officeart/2018/2/layout/IconVerticalSolidList"/>
    <dgm:cxn modelId="{94775275-C399-4078-B31C-4DC893D4EB15}" type="presParOf" srcId="{45CAEA68-5F45-47A0-982C-43B0C379C931}" destId="{9A72FF92-59A4-49E5-8AED-89B3BB9721FB}" srcOrd="1" destOrd="0" presId="urn:microsoft.com/office/officeart/2018/2/layout/IconVerticalSolidList"/>
    <dgm:cxn modelId="{CAFAC33A-8D7F-415B-95B1-1676EAE28156}" type="presParOf" srcId="{45CAEA68-5F45-47A0-982C-43B0C379C931}" destId="{89E137D5-16C2-40C0-85F8-77E4076DEA56}" srcOrd="2" destOrd="0" presId="urn:microsoft.com/office/officeart/2018/2/layout/IconVerticalSolidList"/>
    <dgm:cxn modelId="{979875FB-78CE-4B70-8A5C-A8348FFC15C6}" type="presParOf" srcId="{89E137D5-16C2-40C0-85F8-77E4076DEA56}" destId="{B902F3EB-FDB4-4467-9103-50EA6CF4DA65}" srcOrd="0" destOrd="0" presId="urn:microsoft.com/office/officeart/2018/2/layout/IconVerticalSolidList"/>
    <dgm:cxn modelId="{5D73E77D-9DFE-4610-9F03-465CCD5E0168}" type="presParOf" srcId="{89E137D5-16C2-40C0-85F8-77E4076DEA56}" destId="{CD409632-E3AD-4619-B93D-05DF322F2CE9}" srcOrd="1" destOrd="0" presId="urn:microsoft.com/office/officeart/2018/2/layout/IconVerticalSolidList"/>
    <dgm:cxn modelId="{138F07E5-ECC0-4115-B1AF-FD447306721F}" type="presParOf" srcId="{89E137D5-16C2-40C0-85F8-77E4076DEA56}" destId="{C5E93610-8D6E-4676-9440-C592A951E8C5}" srcOrd="2" destOrd="0" presId="urn:microsoft.com/office/officeart/2018/2/layout/IconVerticalSolidList"/>
    <dgm:cxn modelId="{8DDF1E48-4CBE-4BAF-9752-3647711B4FFC}" type="presParOf" srcId="{89E137D5-16C2-40C0-85F8-77E4076DEA56}" destId="{E1A75BC2-A38F-497F-919E-237D9DF5A419}" srcOrd="3" destOrd="0" presId="urn:microsoft.com/office/officeart/2018/2/layout/IconVerticalSolidList"/>
    <dgm:cxn modelId="{F72A015C-70DB-42B6-B0DD-A2BAEC3271F0}" type="presParOf" srcId="{45CAEA68-5F45-47A0-982C-43B0C379C931}" destId="{33281BEB-FEFC-4AC2-89FA-40E208D9D3B6}" srcOrd="3" destOrd="0" presId="urn:microsoft.com/office/officeart/2018/2/layout/IconVerticalSolidList"/>
    <dgm:cxn modelId="{3B9E1BC8-BCBF-41FF-9F55-BDB020DF92AA}" type="presParOf" srcId="{45CAEA68-5F45-47A0-982C-43B0C379C931}" destId="{FB48A2EF-F947-4E95-B36E-974A422F18A4}" srcOrd="4" destOrd="0" presId="urn:microsoft.com/office/officeart/2018/2/layout/IconVerticalSolidList"/>
    <dgm:cxn modelId="{51D9353D-1737-4957-B6B5-139F3309E210}" type="presParOf" srcId="{FB48A2EF-F947-4E95-B36E-974A422F18A4}" destId="{7850C47E-5C72-45B6-9612-C3F0B8E1F8E6}" srcOrd="0" destOrd="0" presId="urn:microsoft.com/office/officeart/2018/2/layout/IconVerticalSolidList"/>
    <dgm:cxn modelId="{7467F8AE-F780-41D9-AC82-7017BC7A330D}" type="presParOf" srcId="{FB48A2EF-F947-4E95-B36E-974A422F18A4}" destId="{801718F2-D565-436E-A1D7-4B20B9A36268}" srcOrd="1" destOrd="0" presId="urn:microsoft.com/office/officeart/2018/2/layout/IconVerticalSolidList"/>
    <dgm:cxn modelId="{9FCF289B-D6D7-4FF2-A897-6507EFB06E2A}" type="presParOf" srcId="{FB48A2EF-F947-4E95-B36E-974A422F18A4}" destId="{52E0DEF4-D5FD-45EC-B4D0-94F1EBEEB29B}" srcOrd="2" destOrd="0" presId="urn:microsoft.com/office/officeart/2018/2/layout/IconVerticalSolidList"/>
    <dgm:cxn modelId="{9770956D-7CBE-4AA1-AC3A-5764B50628D3}" type="presParOf" srcId="{FB48A2EF-F947-4E95-B36E-974A422F18A4}" destId="{1D1ADFF1-161E-483E-92C0-ED3BF90C841E}" srcOrd="3" destOrd="0" presId="urn:microsoft.com/office/officeart/2018/2/layout/IconVerticalSolidList"/>
    <dgm:cxn modelId="{5DF8A13A-1BD5-4AAE-848B-73AB314A3A94}" type="presParOf" srcId="{45CAEA68-5F45-47A0-982C-43B0C379C931}" destId="{D4D29D6B-48E9-44CE-9D94-34611B4A1143}" srcOrd="5" destOrd="0" presId="urn:microsoft.com/office/officeart/2018/2/layout/IconVerticalSolidList"/>
    <dgm:cxn modelId="{401DA856-006C-40F6-8894-4D71C49AD309}" type="presParOf" srcId="{45CAEA68-5F45-47A0-982C-43B0C379C931}" destId="{DFF87A25-9558-404A-94DF-0983AA7F7422}" srcOrd="6" destOrd="0" presId="urn:microsoft.com/office/officeart/2018/2/layout/IconVerticalSolidList"/>
    <dgm:cxn modelId="{E108A3AB-CA64-4F89-A783-4C6B72DC7F99}" type="presParOf" srcId="{DFF87A25-9558-404A-94DF-0983AA7F7422}" destId="{97B53FA5-D24A-4F39-9FE7-E20F3C55D76B}" srcOrd="0" destOrd="0" presId="urn:microsoft.com/office/officeart/2018/2/layout/IconVerticalSolidList"/>
    <dgm:cxn modelId="{880C4EFD-F7B9-47A5-A8C5-7974CD8FEB60}" type="presParOf" srcId="{DFF87A25-9558-404A-94DF-0983AA7F7422}" destId="{00F0AE28-FB02-4DC2-897E-824D220A916E}" srcOrd="1" destOrd="0" presId="urn:microsoft.com/office/officeart/2018/2/layout/IconVerticalSolidList"/>
    <dgm:cxn modelId="{A91D85D4-D077-48C9-A623-81FDD29B9AFA}" type="presParOf" srcId="{DFF87A25-9558-404A-94DF-0983AA7F7422}" destId="{AADFB500-5B4A-47E9-B118-D8722987A8DA}" srcOrd="2" destOrd="0" presId="urn:microsoft.com/office/officeart/2018/2/layout/IconVerticalSolidList"/>
    <dgm:cxn modelId="{ACE90932-C587-4781-8944-AF29917441B7}" type="presParOf" srcId="{DFF87A25-9558-404A-94DF-0983AA7F7422}" destId="{1C4F625E-1E48-4B99-A567-7320E9BF43AA}" srcOrd="3" destOrd="0" presId="urn:microsoft.com/office/officeart/2018/2/layout/IconVerticalSolidList"/>
    <dgm:cxn modelId="{F44B231E-2BFF-46A2-9181-97DF1AB60C33}" type="presParOf" srcId="{45CAEA68-5F45-47A0-982C-43B0C379C931}" destId="{134B5B62-284D-4705-A557-F3D73A8525A5}" srcOrd="7" destOrd="0" presId="urn:microsoft.com/office/officeart/2018/2/layout/IconVerticalSolidList"/>
    <dgm:cxn modelId="{6D24349E-2CF3-4533-9840-F78CEB295A07}" type="presParOf" srcId="{45CAEA68-5F45-47A0-982C-43B0C379C931}" destId="{35F1523A-0E7C-4831-9F85-4DA985B21434}" srcOrd="8" destOrd="0" presId="urn:microsoft.com/office/officeart/2018/2/layout/IconVerticalSolidList"/>
    <dgm:cxn modelId="{81F60A7B-EDBC-4EC6-93A1-539C74C59F3D}" type="presParOf" srcId="{35F1523A-0E7C-4831-9F85-4DA985B21434}" destId="{8104FC10-EF18-401C-B79C-13FDEFFB3F49}" srcOrd="0" destOrd="0" presId="urn:microsoft.com/office/officeart/2018/2/layout/IconVerticalSolidList"/>
    <dgm:cxn modelId="{BDB5460C-BA8F-449C-BD10-AA52E3D2C695}" type="presParOf" srcId="{35F1523A-0E7C-4831-9F85-4DA985B21434}" destId="{98D907F7-24E4-4C9C-827B-FBADC296D8CA}" srcOrd="1" destOrd="0" presId="urn:microsoft.com/office/officeart/2018/2/layout/IconVerticalSolidList"/>
    <dgm:cxn modelId="{306351B6-1D24-45A0-9245-96161A011D2A}" type="presParOf" srcId="{35F1523A-0E7C-4831-9F85-4DA985B21434}" destId="{589BC0C5-9DFB-40DB-98C1-FA21969989E3}" srcOrd="2" destOrd="0" presId="urn:microsoft.com/office/officeart/2018/2/layout/IconVerticalSolidList"/>
    <dgm:cxn modelId="{ACC12D58-D83B-4049-821E-0787569D7057}" type="presParOf" srcId="{35F1523A-0E7C-4831-9F85-4DA985B21434}" destId="{6ECF9BA0-EE14-40B1-924B-B4A8BDEF3AE2}" srcOrd="3" destOrd="0" presId="urn:microsoft.com/office/officeart/2018/2/layout/IconVerticalSolidList"/>
    <dgm:cxn modelId="{24185308-4878-41AA-879F-58A3B48E02BB}" type="presParOf" srcId="{45CAEA68-5F45-47A0-982C-43B0C379C931}" destId="{B2E082F8-39D9-47BC-8854-445C98A140F8}" srcOrd="9" destOrd="0" presId="urn:microsoft.com/office/officeart/2018/2/layout/IconVerticalSolidList"/>
    <dgm:cxn modelId="{230BDE24-95BD-4E4B-9380-C4F6651A7979}" type="presParOf" srcId="{45CAEA68-5F45-47A0-982C-43B0C379C931}" destId="{2C16EA1C-FB86-4C94-9D36-B7B63B6BE03E}" srcOrd="10" destOrd="0" presId="urn:microsoft.com/office/officeart/2018/2/layout/IconVerticalSolidList"/>
    <dgm:cxn modelId="{B9EC19F8-B1D5-42B9-96A0-B764CF699FEC}" type="presParOf" srcId="{2C16EA1C-FB86-4C94-9D36-B7B63B6BE03E}" destId="{3B2195CE-44AD-4920-873B-B2554AED4EF1}" srcOrd="0" destOrd="0" presId="urn:microsoft.com/office/officeart/2018/2/layout/IconVerticalSolidList"/>
    <dgm:cxn modelId="{0E2BC64A-D6C8-4CF7-8DCD-8CB2833293DA}" type="presParOf" srcId="{2C16EA1C-FB86-4C94-9D36-B7B63B6BE03E}" destId="{FB8C5D9B-235A-4900-9435-EE8816354BEE}" srcOrd="1" destOrd="0" presId="urn:microsoft.com/office/officeart/2018/2/layout/IconVerticalSolidList"/>
    <dgm:cxn modelId="{18DDBE97-6F87-42EC-AB91-A0FB02527D94}" type="presParOf" srcId="{2C16EA1C-FB86-4C94-9D36-B7B63B6BE03E}" destId="{672790FC-9602-4AC5-83DE-96C97DE3168E}" srcOrd="2" destOrd="0" presId="urn:microsoft.com/office/officeart/2018/2/layout/IconVerticalSolidList"/>
    <dgm:cxn modelId="{7A5B1A50-E328-43AD-AFFC-AAE96FBA48C8}" type="presParOf" srcId="{2C16EA1C-FB86-4C94-9D36-B7B63B6BE03E}" destId="{C388372D-A240-41E0-9D2C-D84F4EAB52CA}" srcOrd="3" destOrd="0" presId="urn:microsoft.com/office/officeart/2018/2/layout/IconVerticalSolidList"/>
    <dgm:cxn modelId="{49FF91C1-A24A-4193-952C-61971D94B116}" type="presParOf" srcId="{45CAEA68-5F45-47A0-982C-43B0C379C931}" destId="{1EC226EB-C566-4DB9-889D-2E8601B3B75D}" srcOrd="11" destOrd="0" presId="urn:microsoft.com/office/officeart/2018/2/layout/IconVerticalSolidList"/>
    <dgm:cxn modelId="{25CBBDDB-EF15-4A72-BC87-DBF474C1C871}" type="presParOf" srcId="{45CAEA68-5F45-47A0-982C-43B0C379C931}" destId="{368B9171-A7EB-454F-A246-A843026677E1}" srcOrd="12" destOrd="0" presId="urn:microsoft.com/office/officeart/2018/2/layout/IconVerticalSolidList"/>
    <dgm:cxn modelId="{5AC197CE-FF19-49A6-9B21-7300A87A149C}" type="presParOf" srcId="{368B9171-A7EB-454F-A246-A843026677E1}" destId="{565FC602-6C57-43C0-B9D1-A97919D9A69C}" srcOrd="0" destOrd="0" presId="urn:microsoft.com/office/officeart/2018/2/layout/IconVerticalSolidList"/>
    <dgm:cxn modelId="{9216E1AA-EB55-4527-A7B7-71FF4594D337}" type="presParOf" srcId="{368B9171-A7EB-454F-A246-A843026677E1}" destId="{08C28004-EAAE-4C5E-A7EA-EA2A2E185C6D}" srcOrd="1" destOrd="0" presId="urn:microsoft.com/office/officeart/2018/2/layout/IconVerticalSolidList"/>
    <dgm:cxn modelId="{2973522F-2DFB-4597-84A1-458B14121171}" type="presParOf" srcId="{368B9171-A7EB-454F-A246-A843026677E1}" destId="{8E3C3D9E-3F75-4072-B63D-3035AEBC2044}" srcOrd="2" destOrd="0" presId="urn:microsoft.com/office/officeart/2018/2/layout/IconVerticalSolidList"/>
    <dgm:cxn modelId="{27D9B806-D06D-4ACE-B72F-615150F1AF56}" type="presParOf" srcId="{368B9171-A7EB-454F-A246-A843026677E1}" destId="{524E29F7-C592-43EE-B01A-E9DEFF91C27F}" srcOrd="3" destOrd="0" presId="urn:microsoft.com/office/officeart/2018/2/layout/IconVerticalSolidList"/>
    <dgm:cxn modelId="{74ABD08F-000D-4DA1-BB77-E593FD971003}" type="presParOf" srcId="{45CAEA68-5F45-47A0-982C-43B0C379C931}" destId="{1F656514-3F50-4DCD-B10D-587180DEB98D}" srcOrd="13" destOrd="0" presId="urn:microsoft.com/office/officeart/2018/2/layout/IconVerticalSolidList"/>
    <dgm:cxn modelId="{40C077B2-BBFB-418B-B81C-4D0404F1FE7A}" type="presParOf" srcId="{45CAEA68-5F45-47A0-982C-43B0C379C931}" destId="{F82655FC-CF08-40BB-A8CC-284FDDE9DDF4}" srcOrd="14" destOrd="0" presId="urn:microsoft.com/office/officeart/2018/2/layout/IconVerticalSolidList"/>
    <dgm:cxn modelId="{AD472E1E-1669-4C48-87D9-2096716763D0}" type="presParOf" srcId="{F82655FC-CF08-40BB-A8CC-284FDDE9DDF4}" destId="{D4D7F565-14E0-40E5-A85E-F013147E6FBB}" srcOrd="0" destOrd="0" presId="urn:microsoft.com/office/officeart/2018/2/layout/IconVerticalSolidList"/>
    <dgm:cxn modelId="{3BFC7FF9-03B1-4C56-B4BB-0A1E8FB6EBD3}" type="presParOf" srcId="{F82655FC-CF08-40BB-A8CC-284FDDE9DDF4}" destId="{307DAD3C-08B0-461B-8216-24A76F6FD823}" srcOrd="1" destOrd="0" presId="urn:microsoft.com/office/officeart/2018/2/layout/IconVerticalSolidList"/>
    <dgm:cxn modelId="{A18BC36C-CED9-401F-9FA1-C74DA34C9E01}" type="presParOf" srcId="{F82655FC-CF08-40BB-A8CC-284FDDE9DDF4}" destId="{0D59767D-AD8E-4656-907D-8676A04F8DC5}" srcOrd="2" destOrd="0" presId="urn:microsoft.com/office/officeart/2018/2/layout/IconVerticalSolidList"/>
    <dgm:cxn modelId="{C49B49D4-6B92-4660-B00F-96531E7B2481}" type="presParOf" srcId="{F82655FC-CF08-40BB-A8CC-284FDDE9DDF4}" destId="{7118BB34-3B57-4A10-9E05-B4044681AAE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CF6BC8-5D49-4AEE-ACC1-BB64E8714CC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ECC25FD-BACD-44AC-9696-B5C4E855DC47}">
      <dgm:prSet/>
      <dgm:spPr/>
      <dgm:t>
        <a:bodyPr/>
        <a:lstStyle/>
        <a:p>
          <a:pPr>
            <a:defRPr cap="all"/>
          </a:pPr>
          <a:r>
            <a:rPr lang="en-IN" dirty="0"/>
            <a:t>Database Engineer</a:t>
          </a:r>
          <a:br>
            <a:rPr lang="en-IN" dirty="0"/>
          </a:br>
          <a:r>
            <a:rPr lang="en-IN" dirty="0"/>
            <a:t>Storage accounts, Databases, Datasets.</a:t>
          </a:r>
          <a:endParaRPr lang="en-US" dirty="0"/>
        </a:p>
      </dgm:t>
    </dgm:pt>
    <dgm:pt modelId="{5BA218B2-7291-46E1-A309-A7D3B712E2AC}" type="parTrans" cxnId="{FCA3CE38-1E6C-4528-830D-2D10F1475E6D}">
      <dgm:prSet/>
      <dgm:spPr/>
      <dgm:t>
        <a:bodyPr/>
        <a:lstStyle/>
        <a:p>
          <a:endParaRPr lang="en-US"/>
        </a:p>
      </dgm:t>
    </dgm:pt>
    <dgm:pt modelId="{53A84C22-16FE-4C05-8A37-34FD17401F28}" type="sibTrans" cxnId="{FCA3CE38-1E6C-4528-830D-2D10F1475E6D}">
      <dgm:prSet/>
      <dgm:spPr/>
      <dgm:t>
        <a:bodyPr/>
        <a:lstStyle/>
        <a:p>
          <a:endParaRPr lang="en-US"/>
        </a:p>
      </dgm:t>
    </dgm:pt>
    <dgm:pt modelId="{CB118951-49A1-4039-B977-722015B39D71}">
      <dgm:prSet/>
      <dgm:spPr/>
      <dgm:t>
        <a:bodyPr/>
        <a:lstStyle/>
        <a:p>
          <a:pPr>
            <a:defRPr cap="all"/>
          </a:pPr>
          <a:r>
            <a:rPr lang="en-IN" dirty="0"/>
            <a:t>ETL Engineer</a:t>
          </a:r>
          <a:br>
            <a:rPr lang="en-IN" dirty="0"/>
          </a:br>
          <a:r>
            <a:rPr lang="en-IN" dirty="0"/>
            <a:t>Pipeline and Flow.</a:t>
          </a:r>
          <a:endParaRPr lang="en-US" dirty="0"/>
        </a:p>
      </dgm:t>
    </dgm:pt>
    <dgm:pt modelId="{DE53B3F4-9A0F-4AB4-9592-D1AB3E1492A8}" type="parTrans" cxnId="{2E541240-91DE-4B09-981F-8A6EB00D9ACD}">
      <dgm:prSet/>
      <dgm:spPr/>
      <dgm:t>
        <a:bodyPr/>
        <a:lstStyle/>
        <a:p>
          <a:endParaRPr lang="en-US"/>
        </a:p>
      </dgm:t>
    </dgm:pt>
    <dgm:pt modelId="{CCCCC12A-8DCD-4BF4-BD87-5E03AB5F9814}" type="sibTrans" cxnId="{2E541240-91DE-4B09-981F-8A6EB00D9ACD}">
      <dgm:prSet/>
      <dgm:spPr/>
      <dgm:t>
        <a:bodyPr/>
        <a:lstStyle/>
        <a:p>
          <a:endParaRPr lang="en-US"/>
        </a:p>
      </dgm:t>
    </dgm:pt>
    <dgm:pt modelId="{4BEEB16B-B8D5-4285-AC6A-084D02A99EB3}">
      <dgm:prSet/>
      <dgm:spPr/>
      <dgm:t>
        <a:bodyPr/>
        <a:lstStyle/>
        <a:p>
          <a:pPr>
            <a:defRPr cap="all"/>
          </a:pPr>
          <a:r>
            <a:rPr lang="en-IN" dirty="0"/>
            <a:t>Data Analyst, BI engineer, Data Scientist</a:t>
          </a:r>
          <a:br>
            <a:rPr lang="en-IN" dirty="0"/>
          </a:br>
          <a:r>
            <a:rPr lang="en-IN" dirty="0"/>
            <a:t>Development.</a:t>
          </a:r>
          <a:endParaRPr lang="en-US" dirty="0"/>
        </a:p>
      </dgm:t>
    </dgm:pt>
    <dgm:pt modelId="{94D5D19B-6343-46E1-91AB-9AFFDF628F9C}" type="parTrans" cxnId="{87496976-9DE4-46DB-9E0D-A4AB9C335820}">
      <dgm:prSet/>
      <dgm:spPr/>
      <dgm:t>
        <a:bodyPr/>
        <a:lstStyle/>
        <a:p>
          <a:endParaRPr lang="en-US"/>
        </a:p>
      </dgm:t>
    </dgm:pt>
    <dgm:pt modelId="{2F66BB73-1360-4800-AAF8-D80794F6C3A0}" type="sibTrans" cxnId="{87496976-9DE4-46DB-9E0D-A4AB9C335820}">
      <dgm:prSet/>
      <dgm:spPr/>
      <dgm:t>
        <a:bodyPr/>
        <a:lstStyle/>
        <a:p>
          <a:endParaRPr lang="en-US"/>
        </a:p>
      </dgm:t>
    </dgm:pt>
    <dgm:pt modelId="{0B825037-513F-42C4-9EE6-777A846C1587}">
      <dgm:prSet/>
      <dgm:spPr/>
      <dgm:t>
        <a:bodyPr/>
        <a:lstStyle/>
        <a:p>
          <a:pPr>
            <a:defRPr cap="all"/>
          </a:pPr>
          <a:r>
            <a:rPr lang="en-IN" dirty="0"/>
            <a:t>All of them compatible with Azure AD – access level security. </a:t>
          </a:r>
          <a:endParaRPr lang="en-US" dirty="0"/>
        </a:p>
      </dgm:t>
    </dgm:pt>
    <dgm:pt modelId="{C05EF9BA-0090-4493-80AE-B237CDEFEFA6}" type="sibTrans" cxnId="{27EBB7A8-D0DD-477E-B864-AF73F41018B9}">
      <dgm:prSet/>
      <dgm:spPr/>
      <dgm:t>
        <a:bodyPr/>
        <a:lstStyle/>
        <a:p>
          <a:endParaRPr lang="en-US"/>
        </a:p>
      </dgm:t>
    </dgm:pt>
    <dgm:pt modelId="{7309F8F0-CFCB-49B4-8A69-517DC0247593}" type="parTrans" cxnId="{27EBB7A8-D0DD-477E-B864-AF73F41018B9}">
      <dgm:prSet/>
      <dgm:spPr/>
      <dgm:t>
        <a:bodyPr/>
        <a:lstStyle/>
        <a:p>
          <a:endParaRPr lang="en-US"/>
        </a:p>
      </dgm:t>
    </dgm:pt>
    <dgm:pt modelId="{BA3E13CD-F2ED-4CF2-AA3D-F6AD239A4023}" type="pres">
      <dgm:prSet presAssocID="{21CF6BC8-5D49-4AEE-ACC1-BB64E8714CC6}" presName="root" presStyleCnt="0">
        <dgm:presLayoutVars>
          <dgm:dir/>
          <dgm:resizeHandles val="exact"/>
        </dgm:presLayoutVars>
      </dgm:prSet>
      <dgm:spPr/>
    </dgm:pt>
    <dgm:pt modelId="{E6BEC742-842F-406C-830A-3B7E4764FA87}" type="pres">
      <dgm:prSet presAssocID="{1ECC25FD-BACD-44AC-9696-B5C4E855DC47}" presName="compNode" presStyleCnt="0"/>
      <dgm:spPr/>
    </dgm:pt>
    <dgm:pt modelId="{D918C9B4-2A40-4F83-9816-5B7E4CD24D15}" type="pres">
      <dgm:prSet presAssocID="{1ECC25FD-BACD-44AC-9696-B5C4E855DC47}" presName="iconBgRect" presStyleLbl="bgShp" presStyleIdx="0" presStyleCnt="4"/>
      <dgm:spPr/>
    </dgm:pt>
    <dgm:pt modelId="{2FBAC9DF-99D5-4D39-9C1D-6DC8FD0E7AAE}" type="pres">
      <dgm:prSet presAssocID="{1ECC25FD-BACD-44AC-9696-B5C4E855DC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8D2C890-8EE0-48A6-B646-9EAFE47ECF73}" type="pres">
      <dgm:prSet presAssocID="{1ECC25FD-BACD-44AC-9696-B5C4E855DC47}" presName="spaceRect" presStyleCnt="0"/>
      <dgm:spPr/>
    </dgm:pt>
    <dgm:pt modelId="{EA7C7DAD-4440-44FC-ADB8-3513DC1960F2}" type="pres">
      <dgm:prSet presAssocID="{1ECC25FD-BACD-44AC-9696-B5C4E855DC47}" presName="textRect" presStyleLbl="revTx" presStyleIdx="0" presStyleCnt="4">
        <dgm:presLayoutVars>
          <dgm:chMax val="1"/>
          <dgm:chPref val="1"/>
        </dgm:presLayoutVars>
      </dgm:prSet>
      <dgm:spPr/>
    </dgm:pt>
    <dgm:pt modelId="{790B1618-B2C1-4617-9BC1-397E062D8DF6}" type="pres">
      <dgm:prSet presAssocID="{53A84C22-16FE-4C05-8A37-34FD17401F28}" presName="sibTrans" presStyleCnt="0"/>
      <dgm:spPr/>
    </dgm:pt>
    <dgm:pt modelId="{5168E88F-CA73-49F4-91AF-19A699AAA407}" type="pres">
      <dgm:prSet presAssocID="{CB118951-49A1-4039-B977-722015B39D71}" presName="compNode" presStyleCnt="0"/>
      <dgm:spPr/>
    </dgm:pt>
    <dgm:pt modelId="{74CC2B89-A374-46B5-A148-BA7755EC1D77}" type="pres">
      <dgm:prSet presAssocID="{CB118951-49A1-4039-B977-722015B39D71}" presName="iconBgRect" presStyleLbl="bgShp" presStyleIdx="1" presStyleCnt="4"/>
      <dgm:spPr/>
    </dgm:pt>
    <dgm:pt modelId="{D4A4CA56-0D5A-4447-9BB3-3E375E45B6CB}" type="pres">
      <dgm:prSet presAssocID="{CB118951-49A1-4039-B977-722015B39D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3C5C9693-AB1F-4878-A53F-A5A7328CA14F}" type="pres">
      <dgm:prSet presAssocID="{CB118951-49A1-4039-B977-722015B39D71}" presName="spaceRect" presStyleCnt="0"/>
      <dgm:spPr/>
    </dgm:pt>
    <dgm:pt modelId="{9D44ADA1-39B7-4C4B-B9F2-59AB8CD41A2F}" type="pres">
      <dgm:prSet presAssocID="{CB118951-49A1-4039-B977-722015B39D71}" presName="textRect" presStyleLbl="revTx" presStyleIdx="1" presStyleCnt="4">
        <dgm:presLayoutVars>
          <dgm:chMax val="1"/>
          <dgm:chPref val="1"/>
        </dgm:presLayoutVars>
      </dgm:prSet>
      <dgm:spPr/>
    </dgm:pt>
    <dgm:pt modelId="{B3529AF3-B258-4C90-BA82-4888E2B4BFF1}" type="pres">
      <dgm:prSet presAssocID="{CCCCC12A-8DCD-4BF4-BD87-5E03AB5F9814}" presName="sibTrans" presStyleCnt="0"/>
      <dgm:spPr/>
    </dgm:pt>
    <dgm:pt modelId="{6BB840E0-FE8B-4EB6-AE9B-C09388C6C21F}" type="pres">
      <dgm:prSet presAssocID="{4BEEB16B-B8D5-4285-AC6A-084D02A99EB3}" presName="compNode" presStyleCnt="0"/>
      <dgm:spPr/>
    </dgm:pt>
    <dgm:pt modelId="{422FEBAF-4DD8-4D41-91F3-3B2681A09556}" type="pres">
      <dgm:prSet presAssocID="{4BEEB16B-B8D5-4285-AC6A-084D02A99EB3}" presName="iconBgRect" presStyleLbl="bgShp" presStyleIdx="2" presStyleCnt="4"/>
      <dgm:spPr/>
    </dgm:pt>
    <dgm:pt modelId="{893B5974-163F-43C4-A6BB-F5B28EFD3FE5}" type="pres">
      <dgm:prSet presAssocID="{4BEEB16B-B8D5-4285-AC6A-084D02A99EB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46581C01-B824-489C-8610-A3AA70B327C4}" type="pres">
      <dgm:prSet presAssocID="{4BEEB16B-B8D5-4285-AC6A-084D02A99EB3}" presName="spaceRect" presStyleCnt="0"/>
      <dgm:spPr/>
    </dgm:pt>
    <dgm:pt modelId="{26E112B8-107E-4F53-9E8C-5B50ECEF529F}" type="pres">
      <dgm:prSet presAssocID="{4BEEB16B-B8D5-4285-AC6A-084D02A99EB3}" presName="textRect" presStyleLbl="revTx" presStyleIdx="2" presStyleCnt="4">
        <dgm:presLayoutVars>
          <dgm:chMax val="1"/>
          <dgm:chPref val="1"/>
        </dgm:presLayoutVars>
      </dgm:prSet>
      <dgm:spPr/>
    </dgm:pt>
    <dgm:pt modelId="{2A4CBF9A-D511-4B2B-8B00-13828F43E747}" type="pres">
      <dgm:prSet presAssocID="{2F66BB73-1360-4800-AAF8-D80794F6C3A0}" presName="sibTrans" presStyleCnt="0"/>
      <dgm:spPr/>
    </dgm:pt>
    <dgm:pt modelId="{99136403-D18B-420C-A023-E414EB905FCB}" type="pres">
      <dgm:prSet presAssocID="{0B825037-513F-42C4-9EE6-777A846C1587}" presName="compNode" presStyleCnt="0"/>
      <dgm:spPr/>
    </dgm:pt>
    <dgm:pt modelId="{749861CF-29CB-41CE-BEE6-2E7C86DB67E8}" type="pres">
      <dgm:prSet presAssocID="{0B825037-513F-42C4-9EE6-777A846C1587}" presName="iconBgRect" presStyleLbl="bgShp" presStyleIdx="3" presStyleCnt="4"/>
      <dgm:spPr/>
    </dgm:pt>
    <dgm:pt modelId="{A2CA1596-6DE0-4290-8CE2-18474CD1EEC8}" type="pres">
      <dgm:prSet presAssocID="{0B825037-513F-42C4-9EE6-777A846C15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D90E3E19-D684-48D6-9D69-D94F0143CEF4}" type="pres">
      <dgm:prSet presAssocID="{0B825037-513F-42C4-9EE6-777A846C1587}" presName="spaceRect" presStyleCnt="0"/>
      <dgm:spPr/>
    </dgm:pt>
    <dgm:pt modelId="{F943F706-E7DB-43BA-ADBB-7FE31DFA927D}" type="pres">
      <dgm:prSet presAssocID="{0B825037-513F-42C4-9EE6-777A846C1587}" presName="textRect" presStyleLbl="revTx" presStyleIdx="3" presStyleCnt="4">
        <dgm:presLayoutVars>
          <dgm:chMax val="1"/>
          <dgm:chPref val="1"/>
        </dgm:presLayoutVars>
      </dgm:prSet>
      <dgm:spPr/>
    </dgm:pt>
  </dgm:ptLst>
  <dgm:cxnLst>
    <dgm:cxn modelId="{594C361A-6C9A-4BB7-AC99-1A84543265F1}" type="presOf" srcId="{0B825037-513F-42C4-9EE6-777A846C1587}" destId="{F943F706-E7DB-43BA-ADBB-7FE31DFA927D}" srcOrd="0" destOrd="0" presId="urn:microsoft.com/office/officeart/2018/5/layout/IconCircleLabelList"/>
    <dgm:cxn modelId="{FCA3CE38-1E6C-4528-830D-2D10F1475E6D}" srcId="{21CF6BC8-5D49-4AEE-ACC1-BB64E8714CC6}" destId="{1ECC25FD-BACD-44AC-9696-B5C4E855DC47}" srcOrd="0" destOrd="0" parTransId="{5BA218B2-7291-46E1-A309-A7D3B712E2AC}" sibTransId="{53A84C22-16FE-4C05-8A37-34FD17401F28}"/>
    <dgm:cxn modelId="{2E541240-91DE-4B09-981F-8A6EB00D9ACD}" srcId="{21CF6BC8-5D49-4AEE-ACC1-BB64E8714CC6}" destId="{CB118951-49A1-4039-B977-722015B39D71}" srcOrd="1" destOrd="0" parTransId="{DE53B3F4-9A0F-4AB4-9592-D1AB3E1492A8}" sibTransId="{CCCCC12A-8DCD-4BF4-BD87-5E03AB5F9814}"/>
    <dgm:cxn modelId="{DDBB5041-31AE-4BF1-B700-05349FFE5B51}" type="presOf" srcId="{1ECC25FD-BACD-44AC-9696-B5C4E855DC47}" destId="{EA7C7DAD-4440-44FC-ADB8-3513DC1960F2}" srcOrd="0" destOrd="0" presId="urn:microsoft.com/office/officeart/2018/5/layout/IconCircleLabelList"/>
    <dgm:cxn modelId="{383ABD71-8442-46BC-BF01-4A260BCBD7A4}" type="presOf" srcId="{4BEEB16B-B8D5-4285-AC6A-084D02A99EB3}" destId="{26E112B8-107E-4F53-9E8C-5B50ECEF529F}" srcOrd="0" destOrd="0" presId="urn:microsoft.com/office/officeart/2018/5/layout/IconCircleLabelList"/>
    <dgm:cxn modelId="{87496976-9DE4-46DB-9E0D-A4AB9C335820}" srcId="{21CF6BC8-5D49-4AEE-ACC1-BB64E8714CC6}" destId="{4BEEB16B-B8D5-4285-AC6A-084D02A99EB3}" srcOrd="2" destOrd="0" parTransId="{94D5D19B-6343-46E1-91AB-9AFFDF628F9C}" sibTransId="{2F66BB73-1360-4800-AAF8-D80794F6C3A0}"/>
    <dgm:cxn modelId="{27EBB7A8-D0DD-477E-B864-AF73F41018B9}" srcId="{21CF6BC8-5D49-4AEE-ACC1-BB64E8714CC6}" destId="{0B825037-513F-42C4-9EE6-777A846C1587}" srcOrd="3" destOrd="0" parTransId="{7309F8F0-CFCB-49B4-8A69-517DC0247593}" sibTransId="{C05EF9BA-0090-4493-80AE-B237CDEFEFA6}"/>
    <dgm:cxn modelId="{06F191D4-EAC2-4D07-96D0-C11C6820909B}" type="presOf" srcId="{CB118951-49A1-4039-B977-722015B39D71}" destId="{9D44ADA1-39B7-4C4B-B9F2-59AB8CD41A2F}" srcOrd="0" destOrd="0" presId="urn:microsoft.com/office/officeart/2018/5/layout/IconCircleLabelList"/>
    <dgm:cxn modelId="{84F14FF5-530C-4002-905E-9C97DAE71AD2}" type="presOf" srcId="{21CF6BC8-5D49-4AEE-ACC1-BB64E8714CC6}" destId="{BA3E13CD-F2ED-4CF2-AA3D-F6AD239A4023}" srcOrd="0" destOrd="0" presId="urn:microsoft.com/office/officeart/2018/5/layout/IconCircleLabelList"/>
    <dgm:cxn modelId="{8FFEEFFC-1017-4557-BDBC-D6A1CE9930D3}" type="presParOf" srcId="{BA3E13CD-F2ED-4CF2-AA3D-F6AD239A4023}" destId="{E6BEC742-842F-406C-830A-3B7E4764FA87}" srcOrd="0" destOrd="0" presId="urn:microsoft.com/office/officeart/2018/5/layout/IconCircleLabelList"/>
    <dgm:cxn modelId="{933EF8CE-165C-47FA-81A4-846A7F53CC02}" type="presParOf" srcId="{E6BEC742-842F-406C-830A-3B7E4764FA87}" destId="{D918C9B4-2A40-4F83-9816-5B7E4CD24D15}" srcOrd="0" destOrd="0" presId="urn:microsoft.com/office/officeart/2018/5/layout/IconCircleLabelList"/>
    <dgm:cxn modelId="{61991D55-5F0B-4B28-B5F6-6C72510EFE49}" type="presParOf" srcId="{E6BEC742-842F-406C-830A-3B7E4764FA87}" destId="{2FBAC9DF-99D5-4D39-9C1D-6DC8FD0E7AAE}" srcOrd="1" destOrd="0" presId="urn:microsoft.com/office/officeart/2018/5/layout/IconCircleLabelList"/>
    <dgm:cxn modelId="{AAC75CD1-C5EA-45B4-BF03-CE222D731316}" type="presParOf" srcId="{E6BEC742-842F-406C-830A-3B7E4764FA87}" destId="{C8D2C890-8EE0-48A6-B646-9EAFE47ECF73}" srcOrd="2" destOrd="0" presId="urn:microsoft.com/office/officeart/2018/5/layout/IconCircleLabelList"/>
    <dgm:cxn modelId="{FF877DF8-66FE-4304-A838-E1A80B613CCD}" type="presParOf" srcId="{E6BEC742-842F-406C-830A-3B7E4764FA87}" destId="{EA7C7DAD-4440-44FC-ADB8-3513DC1960F2}" srcOrd="3" destOrd="0" presId="urn:microsoft.com/office/officeart/2018/5/layout/IconCircleLabelList"/>
    <dgm:cxn modelId="{C45A0744-F623-4F6E-8D92-C6FDD4263388}" type="presParOf" srcId="{BA3E13CD-F2ED-4CF2-AA3D-F6AD239A4023}" destId="{790B1618-B2C1-4617-9BC1-397E062D8DF6}" srcOrd="1" destOrd="0" presId="urn:microsoft.com/office/officeart/2018/5/layout/IconCircleLabelList"/>
    <dgm:cxn modelId="{040F0695-DA19-44AA-BB29-2DDE27CA0848}" type="presParOf" srcId="{BA3E13CD-F2ED-4CF2-AA3D-F6AD239A4023}" destId="{5168E88F-CA73-49F4-91AF-19A699AAA407}" srcOrd="2" destOrd="0" presId="urn:microsoft.com/office/officeart/2018/5/layout/IconCircleLabelList"/>
    <dgm:cxn modelId="{14144EE3-0BF8-49DA-BA4D-0ECAA777321B}" type="presParOf" srcId="{5168E88F-CA73-49F4-91AF-19A699AAA407}" destId="{74CC2B89-A374-46B5-A148-BA7755EC1D77}" srcOrd="0" destOrd="0" presId="urn:microsoft.com/office/officeart/2018/5/layout/IconCircleLabelList"/>
    <dgm:cxn modelId="{3563E3F2-1BF8-4004-A423-C969535447DA}" type="presParOf" srcId="{5168E88F-CA73-49F4-91AF-19A699AAA407}" destId="{D4A4CA56-0D5A-4447-9BB3-3E375E45B6CB}" srcOrd="1" destOrd="0" presId="urn:microsoft.com/office/officeart/2018/5/layout/IconCircleLabelList"/>
    <dgm:cxn modelId="{1928CCB2-FAAD-416B-B35B-F20CE73749D3}" type="presParOf" srcId="{5168E88F-CA73-49F4-91AF-19A699AAA407}" destId="{3C5C9693-AB1F-4878-A53F-A5A7328CA14F}" srcOrd="2" destOrd="0" presId="urn:microsoft.com/office/officeart/2018/5/layout/IconCircleLabelList"/>
    <dgm:cxn modelId="{6CB3A42D-58C3-45EC-8D4B-DFD09D25250A}" type="presParOf" srcId="{5168E88F-CA73-49F4-91AF-19A699AAA407}" destId="{9D44ADA1-39B7-4C4B-B9F2-59AB8CD41A2F}" srcOrd="3" destOrd="0" presId="urn:microsoft.com/office/officeart/2018/5/layout/IconCircleLabelList"/>
    <dgm:cxn modelId="{50F03027-20DA-4E46-8C82-9839B7AEB7E6}" type="presParOf" srcId="{BA3E13CD-F2ED-4CF2-AA3D-F6AD239A4023}" destId="{B3529AF3-B258-4C90-BA82-4888E2B4BFF1}" srcOrd="3" destOrd="0" presId="urn:microsoft.com/office/officeart/2018/5/layout/IconCircleLabelList"/>
    <dgm:cxn modelId="{9514451F-A793-4912-B862-0A3F38645C9E}" type="presParOf" srcId="{BA3E13CD-F2ED-4CF2-AA3D-F6AD239A4023}" destId="{6BB840E0-FE8B-4EB6-AE9B-C09388C6C21F}" srcOrd="4" destOrd="0" presId="urn:microsoft.com/office/officeart/2018/5/layout/IconCircleLabelList"/>
    <dgm:cxn modelId="{4B22C3E8-F052-479E-82AF-5D76FFCD987A}" type="presParOf" srcId="{6BB840E0-FE8B-4EB6-AE9B-C09388C6C21F}" destId="{422FEBAF-4DD8-4D41-91F3-3B2681A09556}" srcOrd="0" destOrd="0" presId="urn:microsoft.com/office/officeart/2018/5/layout/IconCircleLabelList"/>
    <dgm:cxn modelId="{AD5A3377-1BF9-45A3-B71A-0EC1515DE70B}" type="presParOf" srcId="{6BB840E0-FE8B-4EB6-AE9B-C09388C6C21F}" destId="{893B5974-163F-43C4-A6BB-F5B28EFD3FE5}" srcOrd="1" destOrd="0" presId="urn:microsoft.com/office/officeart/2018/5/layout/IconCircleLabelList"/>
    <dgm:cxn modelId="{C2ABDBCD-49E9-43EF-BED6-FEAFFD2CDE05}" type="presParOf" srcId="{6BB840E0-FE8B-4EB6-AE9B-C09388C6C21F}" destId="{46581C01-B824-489C-8610-A3AA70B327C4}" srcOrd="2" destOrd="0" presId="urn:microsoft.com/office/officeart/2018/5/layout/IconCircleLabelList"/>
    <dgm:cxn modelId="{67EE375F-5649-44EF-BB46-244B3B22D2B3}" type="presParOf" srcId="{6BB840E0-FE8B-4EB6-AE9B-C09388C6C21F}" destId="{26E112B8-107E-4F53-9E8C-5B50ECEF529F}" srcOrd="3" destOrd="0" presId="urn:microsoft.com/office/officeart/2018/5/layout/IconCircleLabelList"/>
    <dgm:cxn modelId="{F77AB5D9-31FE-4D1D-B50A-9FF9809A975C}" type="presParOf" srcId="{BA3E13CD-F2ED-4CF2-AA3D-F6AD239A4023}" destId="{2A4CBF9A-D511-4B2B-8B00-13828F43E747}" srcOrd="5" destOrd="0" presId="urn:microsoft.com/office/officeart/2018/5/layout/IconCircleLabelList"/>
    <dgm:cxn modelId="{AD877402-B061-4710-BF51-33DA7DAFAEB3}" type="presParOf" srcId="{BA3E13CD-F2ED-4CF2-AA3D-F6AD239A4023}" destId="{99136403-D18B-420C-A023-E414EB905FCB}" srcOrd="6" destOrd="0" presId="urn:microsoft.com/office/officeart/2018/5/layout/IconCircleLabelList"/>
    <dgm:cxn modelId="{22664368-6BAA-4C6F-BAC6-A67FE6D410A5}" type="presParOf" srcId="{99136403-D18B-420C-A023-E414EB905FCB}" destId="{749861CF-29CB-41CE-BEE6-2E7C86DB67E8}" srcOrd="0" destOrd="0" presId="urn:microsoft.com/office/officeart/2018/5/layout/IconCircleLabelList"/>
    <dgm:cxn modelId="{AC836312-531A-4C9F-90A3-782FB33D6BB1}" type="presParOf" srcId="{99136403-D18B-420C-A023-E414EB905FCB}" destId="{A2CA1596-6DE0-4290-8CE2-18474CD1EEC8}" srcOrd="1" destOrd="0" presId="urn:microsoft.com/office/officeart/2018/5/layout/IconCircleLabelList"/>
    <dgm:cxn modelId="{3EC6B690-9061-40DE-A6D0-EA4BDD8A6BCA}" type="presParOf" srcId="{99136403-D18B-420C-A023-E414EB905FCB}" destId="{D90E3E19-D684-48D6-9D69-D94F0143CEF4}" srcOrd="2" destOrd="0" presId="urn:microsoft.com/office/officeart/2018/5/layout/IconCircleLabelList"/>
    <dgm:cxn modelId="{20F1C66E-26FD-49F7-93DB-B6EC5C7C0C4C}" type="presParOf" srcId="{99136403-D18B-420C-A023-E414EB905FCB}" destId="{F943F706-E7DB-43BA-ADBB-7FE31DFA927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04FAC-BE51-488C-A2D0-674E55031A95}">
      <dsp:nvSpPr>
        <dsp:cNvPr id="0" name=""/>
        <dsp:cNvSpPr/>
      </dsp:nvSpPr>
      <dsp:spPr>
        <a:xfrm>
          <a:off x="0" y="718"/>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8BAA87-E375-4DBA-85BA-25A2E619A49B}">
      <dsp:nvSpPr>
        <dsp:cNvPr id="0" name=""/>
        <dsp:cNvSpPr/>
      </dsp:nvSpPr>
      <dsp:spPr>
        <a:xfrm>
          <a:off x="182554" y="136502"/>
          <a:ext cx="331917" cy="3319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AF7927-69CD-4DDA-A028-E4A2E3AC502C}">
      <dsp:nvSpPr>
        <dsp:cNvPr id="0" name=""/>
        <dsp:cNvSpPr/>
      </dsp:nvSpPr>
      <dsp:spPr>
        <a:xfrm>
          <a:off x="697026" y="718"/>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kern="1200" dirty="0"/>
            <a:t>COST - GSLV rocket in cost of a paper flight.</a:t>
          </a:r>
          <a:endParaRPr lang="en-US" sz="1600" kern="1200" dirty="0"/>
        </a:p>
      </dsp:txBody>
      <dsp:txXfrm>
        <a:off x="697026" y="718"/>
        <a:ext cx="5816577" cy="603486"/>
      </dsp:txXfrm>
    </dsp:sp>
    <dsp:sp modelId="{B902F3EB-FDB4-4467-9103-50EA6CF4DA65}">
      <dsp:nvSpPr>
        <dsp:cNvPr id="0" name=""/>
        <dsp:cNvSpPr/>
      </dsp:nvSpPr>
      <dsp:spPr>
        <a:xfrm>
          <a:off x="0" y="755076"/>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409632-E3AD-4619-B93D-05DF322F2CE9}">
      <dsp:nvSpPr>
        <dsp:cNvPr id="0" name=""/>
        <dsp:cNvSpPr/>
      </dsp:nvSpPr>
      <dsp:spPr>
        <a:xfrm>
          <a:off x="182554" y="890860"/>
          <a:ext cx="331917" cy="3319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75BC2-A38F-497F-919E-237D9DF5A419}">
      <dsp:nvSpPr>
        <dsp:cNvPr id="0" name=""/>
        <dsp:cNvSpPr/>
      </dsp:nvSpPr>
      <dsp:spPr>
        <a:xfrm>
          <a:off x="697026" y="755076"/>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kern="1200" dirty="0"/>
            <a:t>COMMITMENT mismatch about accuracy of models.</a:t>
          </a:r>
          <a:endParaRPr lang="en-US" sz="1600" kern="1200" dirty="0"/>
        </a:p>
      </dsp:txBody>
      <dsp:txXfrm>
        <a:off x="697026" y="755076"/>
        <a:ext cx="5816577" cy="603486"/>
      </dsp:txXfrm>
    </dsp:sp>
    <dsp:sp modelId="{7850C47E-5C72-45B6-9612-C3F0B8E1F8E6}">
      <dsp:nvSpPr>
        <dsp:cNvPr id="0" name=""/>
        <dsp:cNvSpPr/>
      </dsp:nvSpPr>
      <dsp:spPr>
        <a:xfrm>
          <a:off x="0" y="1509433"/>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1718F2-D565-436E-A1D7-4B20B9A36268}">
      <dsp:nvSpPr>
        <dsp:cNvPr id="0" name=""/>
        <dsp:cNvSpPr/>
      </dsp:nvSpPr>
      <dsp:spPr>
        <a:xfrm>
          <a:off x="182554" y="1645217"/>
          <a:ext cx="331917" cy="3319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1ADFF1-161E-483E-92C0-ED3BF90C841E}">
      <dsp:nvSpPr>
        <dsp:cNvPr id="0" name=""/>
        <dsp:cNvSpPr/>
      </dsp:nvSpPr>
      <dsp:spPr>
        <a:xfrm>
          <a:off x="697026" y="1509433"/>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kern="1200" dirty="0"/>
            <a:t>COMPLAINCE,  security differences between nations about data.</a:t>
          </a:r>
          <a:endParaRPr lang="en-US" sz="1600" kern="1200" dirty="0"/>
        </a:p>
      </dsp:txBody>
      <dsp:txXfrm>
        <a:off x="697026" y="1509433"/>
        <a:ext cx="5816577" cy="603486"/>
      </dsp:txXfrm>
    </dsp:sp>
    <dsp:sp modelId="{97B53FA5-D24A-4F39-9FE7-E20F3C55D76B}">
      <dsp:nvSpPr>
        <dsp:cNvPr id="0" name=""/>
        <dsp:cNvSpPr/>
      </dsp:nvSpPr>
      <dsp:spPr>
        <a:xfrm>
          <a:off x="0" y="2263791"/>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F0AE28-FB02-4DC2-897E-824D220A916E}">
      <dsp:nvSpPr>
        <dsp:cNvPr id="0" name=""/>
        <dsp:cNvSpPr/>
      </dsp:nvSpPr>
      <dsp:spPr>
        <a:xfrm>
          <a:off x="182554" y="2399575"/>
          <a:ext cx="331917" cy="3319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4F625E-1E48-4B99-A567-7320E9BF43AA}">
      <dsp:nvSpPr>
        <dsp:cNvPr id="0" name=""/>
        <dsp:cNvSpPr/>
      </dsp:nvSpPr>
      <dsp:spPr>
        <a:xfrm>
          <a:off x="697026" y="2263791"/>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kern="1200" dirty="0"/>
            <a:t>SCALING after pilot project (Compute &amp; Performance).</a:t>
          </a:r>
          <a:endParaRPr lang="en-US" sz="1600" kern="1200" dirty="0"/>
        </a:p>
      </dsp:txBody>
      <dsp:txXfrm>
        <a:off x="697026" y="2263791"/>
        <a:ext cx="5816577" cy="603486"/>
      </dsp:txXfrm>
    </dsp:sp>
    <dsp:sp modelId="{8104FC10-EF18-401C-B79C-13FDEFFB3F49}">
      <dsp:nvSpPr>
        <dsp:cNvPr id="0" name=""/>
        <dsp:cNvSpPr/>
      </dsp:nvSpPr>
      <dsp:spPr>
        <a:xfrm>
          <a:off x="0" y="3018148"/>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907F7-24E4-4C9C-827B-FBADC296D8CA}">
      <dsp:nvSpPr>
        <dsp:cNvPr id="0" name=""/>
        <dsp:cNvSpPr/>
      </dsp:nvSpPr>
      <dsp:spPr>
        <a:xfrm>
          <a:off x="182554" y="3153933"/>
          <a:ext cx="331917" cy="3319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CF9BA0-EE14-40B1-924B-B4A8BDEF3AE2}">
      <dsp:nvSpPr>
        <dsp:cNvPr id="0" name=""/>
        <dsp:cNvSpPr/>
      </dsp:nvSpPr>
      <dsp:spPr>
        <a:xfrm>
          <a:off x="697026" y="3018148"/>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IN" sz="1600" kern="1200" dirty="0"/>
            <a:t>REAL data – not provided.</a:t>
          </a:r>
          <a:endParaRPr lang="en-US" sz="1600" kern="1200" dirty="0"/>
        </a:p>
      </dsp:txBody>
      <dsp:txXfrm>
        <a:off x="697026" y="3018148"/>
        <a:ext cx="5816577" cy="603486"/>
      </dsp:txXfrm>
    </dsp:sp>
    <dsp:sp modelId="{3B2195CE-44AD-4920-873B-B2554AED4EF1}">
      <dsp:nvSpPr>
        <dsp:cNvPr id="0" name=""/>
        <dsp:cNvSpPr/>
      </dsp:nvSpPr>
      <dsp:spPr>
        <a:xfrm>
          <a:off x="0" y="3772506"/>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C5D9B-235A-4900-9435-EE8816354BEE}">
      <dsp:nvSpPr>
        <dsp:cNvPr id="0" name=""/>
        <dsp:cNvSpPr/>
      </dsp:nvSpPr>
      <dsp:spPr>
        <a:xfrm>
          <a:off x="182554" y="3908290"/>
          <a:ext cx="331917" cy="3319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88372D-A240-41E0-9D2C-D84F4EAB52CA}">
      <dsp:nvSpPr>
        <dsp:cNvPr id="0" name=""/>
        <dsp:cNvSpPr/>
      </dsp:nvSpPr>
      <dsp:spPr>
        <a:xfrm>
          <a:off x="697026" y="3772506"/>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US" sz="1600" kern="1200" dirty="0"/>
            <a:t>NOT BIG DATA all the time. Data scientist - SQL knowledge. </a:t>
          </a:r>
        </a:p>
      </dsp:txBody>
      <dsp:txXfrm>
        <a:off x="697026" y="3772506"/>
        <a:ext cx="5816577" cy="603486"/>
      </dsp:txXfrm>
    </dsp:sp>
    <dsp:sp modelId="{565FC602-6C57-43C0-B9D1-A97919D9A69C}">
      <dsp:nvSpPr>
        <dsp:cNvPr id="0" name=""/>
        <dsp:cNvSpPr/>
      </dsp:nvSpPr>
      <dsp:spPr>
        <a:xfrm>
          <a:off x="0" y="4526863"/>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C28004-EAAE-4C5E-A7EA-EA2A2E185C6D}">
      <dsp:nvSpPr>
        <dsp:cNvPr id="0" name=""/>
        <dsp:cNvSpPr/>
      </dsp:nvSpPr>
      <dsp:spPr>
        <a:xfrm>
          <a:off x="182554" y="4662648"/>
          <a:ext cx="331917" cy="33191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4E29F7-C592-43EE-B01A-E9DEFF91C27F}">
      <dsp:nvSpPr>
        <dsp:cNvPr id="0" name=""/>
        <dsp:cNvSpPr/>
      </dsp:nvSpPr>
      <dsp:spPr>
        <a:xfrm>
          <a:off x="697026" y="4526863"/>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US" sz="1600" b="0" i="0" kern="1200" dirty="0"/>
            <a:t>CONNECTORS both for ingestion and retrieval.</a:t>
          </a:r>
          <a:endParaRPr lang="en-US" sz="1600" kern="1200" dirty="0"/>
        </a:p>
      </dsp:txBody>
      <dsp:txXfrm>
        <a:off x="697026" y="4526863"/>
        <a:ext cx="5816577" cy="603486"/>
      </dsp:txXfrm>
    </dsp:sp>
    <dsp:sp modelId="{D4D7F565-14E0-40E5-A85E-F013147E6FBB}">
      <dsp:nvSpPr>
        <dsp:cNvPr id="0" name=""/>
        <dsp:cNvSpPr/>
      </dsp:nvSpPr>
      <dsp:spPr>
        <a:xfrm>
          <a:off x="0" y="5281221"/>
          <a:ext cx="6513603" cy="603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DAD3C-08B0-461B-8216-24A76F6FD823}">
      <dsp:nvSpPr>
        <dsp:cNvPr id="0" name=""/>
        <dsp:cNvSpPr/>
      </dsp:nvSpPr>
      <dsp:spPr>
        <a:xfrm>
          <a:off x="182554" y="5417005"/>
          <a:ext cx="331917" cy="33191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18BB34-3B57-4A10-9E05-B4044681AAEF}">
      <dsp:nvSpPr>
        <dsp:cNvPr id="0" name=""/>
        <dsp:cNvSpPr/>
      </dsp:nvSpPr>
      <dsp:spPr>
        <a:xfrm>
          <a:off x="697026" y="5281221"/>
          <a:ext cx="5816577" cy="603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869" tIns="63869" rIns="63869" bIns="63869" numCol="1" spcCol="1270" anchor="ctr" anchorCtr="0">
          <a:noAutofit/>
        </a:bodyPr>
        <a:lstStyle/>
        <a:p>
          <a:pPr marL="0" lvl="0" indent="0" algn="l" defTabSz="711200">
            <a:lnSpc>
              <a:spcPct val="100000"/>
            </a:lnSpc>
            <a:spcBef>
              <a:spcPct val="0"/>
            </a:spcBef>
            <a:spcAft>
              <a:spcPct val="35000"/>
            </a:spcAft>
            <a:buNone/>
          </a:pPr>
          <a:r>
            <a:rPr lang="en-US" sz="1600" kern="1200" dirty="0"/>
            <a:t>CLOUD practice goes by company’s nature (Azure / AWS / …)</a:t>
          </a:r>
        </a:p>
      </dsp:txBody>
      <dsp:txXfrm>
        <a:off x="697026" y="5281221"/>
        <a:ext cx="5816577" cy="6034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8C9B4-2A40-4F83-9816-5B7E4CD24D15}">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AC9DF-99D5-4D39-9C1D-6DC8FD0E7AAE}">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7C7DAD-4440-44FC-ADB8-3513DC1960F2}">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dirty="0"/>
            <a:t>Database Engineer</a:t>
          </a:r>
          <a:br>
            <a:rPr lang="en-IN" sz="1700" kern="1200" dirty="0"/>
          </a:br>
          <a:r>
            <a:rPr lang="en-IN" sz="1700" kern="1200" dirty="0"/>
            <a:t>Storage accounts, Databases, Datasets.</a:t>
          </a:r>
          <a:endParaRPr lang="en-US" sz="1700" kern="1200" dirty="0"/>
        </a:p>
      </dsp:txBody>
      <dsp:txXfrm>
        <a:off x="658546" y="1924062"/>
        <a:ext cx="2389200" cy="720000"/>
      </dsp:txXfrm>
    </dsp:sp>
    <dsp:sp modelId="{74CC2B89-A374-46B5-A148-BA7755EC1D77}">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4CA56-0D5A-4447-9BB3-3E375E45B6CB}">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44ADA1-39B7-4C4B-B9F2-59AB8CD41A2F}">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dirty="0"/>
            <a:t>ETL Engineer</a:t>
          </a:r>
          <a:br>
            <a:rPr lang="en-IN" sz="1700" kern="1200" dirty="0"/>
          </a:br>
          <a:r>
            <a:rPr lang="en-IN" sz="1700" kern="1200" dirty="0"/>
            <a:t>Pipeline and Flow.</a:t>
          </a:r>
          <a:endParaRPr lang="en-US" sz="1700" kern="1200" dirty="0"/>
        </a:p>
      </dsp:txBody>
      <dsp:txXfrm>
        <a:off x="3465857" y="1924062"/>
        <a:ext cx="2389200" cy="720000"/>
      </dsp:txXfrm>
    </dsp:sp>
    <dsp:sp modelId="{422FEBAF-4DD8-4D41-91F3-3B2681A09556}">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B5974-163F-43C4-A6BB-F5B28EFD3FE5}">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E112B8-107E-4F53-9E8C-5B50ECEF529F}">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dirty="0"/>
            <a:t>Data Analyst, BI engineer, Data Scientist</a:t>
          </a:r>
          <a:br>
            <a:rPr lang="en-IN" sz="1700" kern="1200" dirty="0"/>
          </a:br>
          <a:r>
            <a:rPr lang="en-IN" sz="1700" kern="1200" dirty="0"/>
            <a:t>Development.</a:t>
          </a:r>
          <a:endParaRPr lang="en-US" sz="1700" kern="1200" dirty="0"/>
        </a:p>
      </dsp:txBody>
      <dsp:txXfrm>
        <a:off x="658546" y="5152723"/>
        <a:ext cx="2389200" cy="720000"/>
      </dsp:txXfrm>
    </dsp:sp>
    <dsp:sp modelId="{749861CF-29CB-41CE-BEE6-2E7C86DB67E8}">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A1596-6DE0-4290-8CE2-18474CD1EEC8}">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43F706-E7DB-43BA-ADBB-7FE31DFA927D}">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dirty="0"/>
            <a:t>All of them compatible with Azure AD – access level security. </a:t>
          </a:r>
          <a:endParaRPr lang="en-US" sz="1700" kern="1200" dirty="0"/>
        </a:p>
      </dsp:txBody>
      <dsp:txXfrm>
        <a:off x="3465857" y="5152723"/>
        <a:ext cx="23892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8A554-9377-40A1-98AC-252A6CBE4E1E}" type="datetimeFigureOut">
              <a:rPr lang="en-IN" smtClean="0"/>
              <a:t>13.12.2019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A4753F-1BC7-44B1-AE2C-11D8B03F4906}" type="slidenum">
              <a:rPr lang="en-IN" smtClean="0"/>
              <a:t>‹#›</a:t>
            </a:fld>
            <a:endParaRPr lang="en-IN"/>
          </a:p>
        </p:txBody>
      </p:sp>
    </p:spTree>
    <p:extLst>
      <p:ext uri="{BB962C8B-B14F-4D97-AF65-F5344CB8AC3E}">
        <p14:creationId xmlns:p14="http://schemas.microsoft.com/office/powerpoint/2010/main" val="316140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Good morning guys! Before I begin, I thank all our sponsors to make this event more successful.</a:t>
            </a:r>
          </a:p>
        </p:txBody>
      </p:sp>
      <p:sp>
        <p:nvSpPr>
          <p:cNvPr id="4" name="Slide Number Placeholder 3"/>
          <p:cNvSpPr>
            <a:spLocks noGrp="1"/>
          </p:cNvSpPr>
          <p:nvPr>
            <p:ph type="sldNum" sz="quarter" idx="5"/>
          </p:nvPr>
        </p:nvSpPr>
        <p:spPr/>
        <p:txBody>
          <a:bodyPr/>
          <a:lstStyle/>
          <a:p>
            <a:fld id="{6CA4753F-1BC7-44B1-AE2C-11D8B03F4906}" type="slidenum">
              <a:rPr lang="en-IN" smtClean="0"/>
              <a:t>2</a:t>
            </a:fld>
            <a:endParaRPr lang="en-IN"/>
          </a:p>
        </p:txBody>
      </p:sp>
    </p:spTree>
    <p:extLst>
      <p:ext uri="{BB962C8B-B14F-4D97-AF65-F5344CB8AC3E}">
        <p14:creationId xmlns:p14="http://schemas.microsoft.com/office/powerpoint/2010/main" val="33171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My new phrase </a:t>
            </a:r>
            <a:r>
              <a:rPr lang="en-IN" dirty="0">
                <a:sym typeface="Wingdings" panose="05000000000000000000" pitchFamily="2" charset="2"/>
              </a:rPr>
              <a:t> rather telling as Gold or Oil</a:t>
            </a:r>
            <a:endParaRPr lang="en-IN" dirty="0"/>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11</a:t>
            </a:fld>
            <a:endParaRPr lang="en-IN"/>
          </a:p>
        </p:txBody>
      </p:sp>
    </p:spTree>
    <p:extLst>
      <p:ext uri="{BB962C8B-B14F-4D97-AF65-F5344CB8AC3E}">
        <p14:creationId xmlns:p14="http://schemas.microsoft.com/office/powerpoint/2010/main" val="2085817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these are around the tech stack that - giants like Microsoft, Amazon are trying to address with their services that addresses different purposes.</a:t>
            </a:r>
          </a:p>
        </p:txBody>
      </p:sp>
      <p:sp>
        <p:nvSpPr>
          <p:cNvPr id="4" name="Slide Number Placeholder 3"/>
          <p:cNvSpPr>
            <a:spLocks noGrp="1"/>
          </p:cNvSpPr>
          <p:nvPr>
            <p:ph type="sldNum" sz="quarter" idx="5"/>
          </p:nvPr>
        </p:nvSpPr>
        <p:spPr/>
        <p:txBody>
          <a:bodyPr/>
          <a:lstStyle/>
          <a:p>
            <a:fld id="{6CA4753F-1BC7-44B1-AE2C-11D8B03F4906}" type="slidenum">
              <a:rPr lang="en-IN" smtClean="0"/>
              <a:t>12</a:t>
            </a:fld>
            <a:endParaRPr lang="en-IN"/>
          </a:p>
        </p:txBody>
      </p:sp>
    </p:spTree>
    <p:extLst>
      <p:ext uri="{BB962C8B-B14F-4D97-AF65-F5344CB8AC3E}">
        <p14:creationId xmlns:p14="http://schemas.microsoft.com/office/powerpoint/2010/main" val="1750151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Does both give same feeling? </a:t>
            </a:r>
            <a:r>
              <a:rPr lang="en-IN" dirty="0">
                <a:sym typeface="Wingdings" panose="05000000000000000000" pitchFamily="2" charset="2"/>
              </a:rPr>
              <a:t></a:t>
            </a:r>
            <a:endParaRPr lang="en-IN" dirty="0"/>
          </a:p>
          <a:p>
            <a:endParaRPr lang="en-IN" dirty="0"/>
          </a:p>
        </p:txBody>
      </p:sp>
      <p:sp>
        <p:nvSpPr>
          <p:cNvPr id="4" name="Slide Number Placeholder 3"/>
          <p:cNvSpPr>
            <a:spLocks noGrp="1"/>
          </p:cNvSpPr>
          <p:nvPr>
            <p:ph type="sldNum" sz="quarter" idx="5"/>
          </p:nvPr>
        </p:nvSpPr>
        <p:spPr/>
        <p:txBody>
          <a:bodyPr/>
          <a:lstStyle/>
          <a:p>
            <a:fld id="{5E50757B-0709-4736-92FA-0BEB494FC234}" type="slidenum">
              <a:rPr lang="en-US" smtClean="0"/>
              <a:t>13</a:t>
            </a:fld>
            <a:endParaRPr lang="en-US" dirty="0"/>
          </a:p>
        </p:txBody>
      </p:sp>
    </p:spTree>
    <p:extLst>
      <p:ext uri="{BB962C8B-B14F-4D97-AF65-F5344CB8AC3E}">
        <p14:creationId xmlns:p14="http://schemas.microsoft.com/office/powerpoint/2010/main" val="3059887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Upon all, in today’s talk, let us take options related to Analytics. In that Azure SQL Warehouse in specific. Here we have the c</a:t>
            </a:r>
            <a:r>
              <a:rPr lang="en-IN" sz="1200" kern="1200" dirty="0">
                <a:solidFill>
                  <a:schemeClr val="tx1"/>
                </a:solidFill>
                <a:effectLst/>
                <a:latin typeface="+mn-lt"/>
                <a:ea typeface="+mn-ea"/>
                <a:cs typeface="+mn-cs"/>
              </a:rPr>
              <a:t>omparison between different cloud data warehouse solutions. Azure SQL Data Warehouse is a warehouse service provided by Microsoft is like Google's Big Query and Amazon's Redshift. </a:t>
            </a:r>
            <a:r>
              <a:rPr lang="en-IN" dirty="0"/>
              <a:t>Warehouse</a:t>
            </a:r>
            <a:r>
              <a:rPr lang="en-IN" sz="1200" kern="1200" dirty="0">
                <a:solidFill>
                  <a:schemeClr val="tx1"/>
                </a:solidFill>
                <a:effectLst/>
                <a:latin typeface="+mn-lt"/>
                <a:ea typeface="+mn-ea"/>
                <a:cs typeface="+mn-cs"/>
              </a:rPr>
              <a:t> needed when Massive Parallel Processing and OLAP requirements are front and </a:t>
            </a:r>
            <a:r>
              <a:rPr lang="en-IN" sz="1200" kern="1200" dirty="0" err="1">
                <a:solidFill>
                  <a:schemeClr val="tx1"/>
                </a:solidFill>
                <a:effectLst/>
                <a:latin typeface="+mn-lt"/>
                <a:ea typeface="+mn-ea"/>
                <a:cs typeface="+mn-cs"/>
              </a:rPr>
              <a:t>center</a:t>
            </a:r>
            <a:r>
              <a:rPr lang="en-IN" sz="1200" kern="1200" dirty="0">
                <a:solidFill>
                  <a:schemeClr val="tx1"/>
                </a:solidFill>
                <a:effectLst/>
                <a:latin typeface="+mn-lt"/>
                <a:ea typeface="+mn-ea"/>
                <a:cs typeface="+mn-cs"/>
              </a:rPr>
              <a:t> of the need.</a:t>
            </a:r>
          </a:p>
          <a:p>
            <a:endParaRPr lang="en-IN" dirty="0"/>
          </a:p>
          <a:p>
            <a:r>
              <a:rPr lang="en-IN" dirty="0"/>
              <a:t>Warehouse primarily addresses the Scaling issue for both Storage and computation. Even you can use Warehouse only for computation with your data reside in Azure Blob or HDFS via </a:t>
            </a:r>
            <a:r>
              <a:rPr lang="en-IN" dirty="0" err="1"/>
              <a:t>Polybase</a:t>
            </a:r>
            <a:r>
              <a:rPr lang="en-IN" dirty="0"/>
              <a:t>.</a:t>
            </a:r>
          </a:p>
        </p:txBody>
      </p:sp>
      <p:sp>
        <p:nvSpPr>
          <p:cNvPr id="4" name="Slide Number Placeholder 3"/>
          <p:cNvSpPr>
            <a:spLocks noGrp="1"/>
          </p:cNvSpPr>
          <p:nvPr>
            <p:ph type="sldNum" sz="quarter" idx="5"/>
          </p:nvPr>
        </p:nvSpPr>
        <p:spPr/>
        <p:txBody>
          <a:bodyPr/>
          <a:lstStyle/>
          <a:p>
            <a:fld id="{6CA4753F-1BC7-44B1-AE2C-11D8B03F4906}" type="slidenum">
              <a:rPr lang="en-IN" smtClean="0"/>
              <a:t>14</a:t>
            </a:fld>
            <a:endParaRPr lang="en-IN"/>
          </a:p>
        </p:txBody>
      </p:sp>
    </p:spTree>
    <p:extLst>
      <p:ext uri="{BB962C8B-B14F-4D97-AF65-F5344CB8AC3E}">
        <p14:creationId xmlns:p14="http://schemas.microsoft.com/office/powerpoint/2010/main" val="2135889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general data warehouse services will have a minimum concurrency allowed. But in Synapse you can see </a:t>
            </a:r>
            <a:r>
              <a:rPr lang="en-IN" dirty="0" err="1"/>
              <a:t>upto</a:t>
            </a:r>
            <a:r>
              <a:rPr lang="en-IN" dirty="0"/>
              <a:t> 10,000 OLAP queries it is able to accept over TBs of data which other key competitors fails even to get connected.</a:t>
            </a:r>
          </a:p>
        </p:txBody>
      </p:sp>
      <p:sp>
        <p:nvSpPr>
          <p:cNvPr id="4" name="Slide Number Placeholder 3"/>
          <p:cNvSpPr>
            <a:spLocks noGrp="1"/>
          </p:cNvSpPr>
          <p:nvPr>
            <p:ph type="sldNum" sz="quarter" idx="5"/>
          </p:nvPr>
        </p:nvSpPr>
        <p:spPr/>
        <p:txBody>
          <a:bodyPr/>
          <a:lstStyle/>
          <a:p>
            <a:fld id="{6CA4753F-1BC7-44B1-AE2C-11D8B03F4906}" type="slidenum">
              <a:rPr lang="en-IN" smtClean="0"/>
              <a:t>15</a:t>
            </a:fld>
            <a:endParaRPr lang="en-IN"/>
          </a:p>
        </p:txBody>
      </p:sp>
    </p:spTree>
    <p:extLst>
      <p:ext uri="{BB962C8B-B14F-4D97-AF65-F5344CB8AC3E}">
        <p14:creationId xmlns:p14="http://schemas.microsoft.com/office/powerpoint/2010/main" val="246744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Azure Synapse Analytics is the next generation of Azure SQL Data Warehouse blending big data, data warehousing and data integration into a single service for end to end analytics. Scratched-up from ground-level to address best performance than Google Big Query and Amazon Redshift.</a:t>
            </a:r>
          </a:p>
          <a:p>
            <a:endParaRPr lang="en-IN" dirty="0"/>
          </a:p>
          <a:p>
            <a:r>
              <a:rPr lang="en-IN" dirty="0"/>
              <a:t>Having everything from Storage, Pipeline, Processing, Querying, Visualization in one page makes Context switching reduced so much. And thus save developer time as well.</a:t>
            </a:r>
          </a:p>
        </p:txBody>
      </p:sp>
      <p:sp>
        <p:nvSpPr>
          <p:cNvPr id="4" name="Slide Number Placeholder 3"/>
          <p:cNvSpPr>
            <a:spLocks noGrp="1"/>
          </p:cNvSpPr>
          <p:nvPr>
            <p:ph type="sldNum" sz="quarter" idx="5"/>
          </p:nvPr>
        </p:nvSpPr>
        <p:spPr/>
        <p:txBody>
          <a:bodyPr/>
          <a:lstStyle/>
          <a:p>
            <a:fld id="{6CA4753F-1BC7-44B1-AE2C-11D8B03F4906}" type="slidenum">
              <a:rPr lang="en-IN" smtClean="0"/>
              <a:t>16</a:t>
            </a:fld>
            <a:endParaRPr lang="en-IN"/>
          </a:p>
        </p:txBody>
      </p:sp>
    </p:spTree>
    <p:extLst>
      <p:ext uri="{BB962C8B-B14F-4D97-AF65-F5344CB8AC3E}">
        <p14:creationId xmlns:p14="http://schemas.microsoft.com/office/powerpoint/2010/main" val="399742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Serverless DW + Code Free and Code full ETL + ML + Visualization + Multi lingual (SQL, Python, C#) Platform.</a:t>
            </a:r>
            <a:endParaRPr lang="en-US" dirty="0"/>
          </a:p>
          <a:p>
            <a:endParaRPr lang="en-IN" dirty="0"/>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17</a:t>
            </a:fld>
            <a:endParaRPr lang="en-IN"/>
          </a:p>
        </p:txBody>
      </p:sp>
    </p:spTree>
    <p:extLst>
      <p:ext uri="{BB962C8B-B14F-4D97-AF65-F5344CB8AC3E}">
        <p14:creationId xmlns:p14="http://schemas.microsoft.com/office/powerpoint/2010/main" val="2961823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20</a:t>
            </a:fld>
            <a:endParaRPr lang="en-IN"/>
          </a:p>
        </p:txBody>
      </p:sp>
    </p:spTree>
    <p:extLst>
      <p:ext uri="{BB962C8B-B14F-4D97-AF65-F5344CB8AC3E}">
        <p14:creationId xmlns:p14="http://schemas.microsoft.com/office/powerpoint/2010/main" val="827867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21</a:t>
            </a:fld>
            <a:endParaRPr lang="en-IN"/>
          </a:p>
        </p:txBody>
      </p:sp>
    </p:spTree>
    <p:extLst>
      <p:ext uri="{BB962C8B-B14F-4D97-AF65-F5344CB8AC3E}">
        <p14:creationId xmlns:p14="http://schemas.microsoft.com/office/powerpoint/2010/main" val="10769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 Lake containing Parquet file can be queries with T-SQL. (Similar to Amazon Athena where we can do SQL query over Amazon S3 data). In the same interface you can also have usual notebook experience to use your favourite language like Python, R.</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22</a:t>
            </a:fld>
            <a:endParaRPr lang="en-IN"/>
          </a:p>
        </p:txBody>
      </p:sp>
    </p:spTree>
    <p:extLst>
      <p:ext uri="{BB962C8B-B14F-4D97-AF65-F5344CB8AC3E}">
        <p14:creationId xmlns:p14="http://schemas.microsoft.com/office/powerpoint/2010/main" val="221581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My name is Dinesh Kumar Prabakaran, Product Manager in Dashboard Analytics team for the product Bold BI. Ok cool.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May I know how many of your work is around data most of the time? Either it could be ML / ETL / BI or so. That’s a nice count </a:t>
            </a:r>
            <a:r>
              <a:rPr lang="en-IN" dirty="0">
                <a:sym typeface="Wingdings" panose="05000000000000000000" pitchFamily="2" charset="2"/>
              </a:rPr>
              <a:t></a:t>
            </a:r>
            <a:endParaRPr lang="en-IN" dirty="0"/>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a:t>
            </a:fld>
            <a:endParaRPr lang="en-IN"/>
          </a:p>
        </p:txBody>
      </p:sp>
    </p:spTree>
    <p:extLst>
      <p:ext uri="{BB962C8B-B14F-4D97-AF65-F5344CB8AC3E}">
        <p14:creationId xmlns:p14="http://schemas.microsoft.com/office/powerpoint/2010/main" val="4256703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24</a:t>
            </a:fld>
            <a:endParaRPr lang="en-IN"/>
          </a:p>
        </p:txBody>
      </p:sp>
    </p:spTree>
    <p:extLst>
      <p:ext uri="{BB962C8B-B14F-4D97-AF65-F5344CB8AC3E}">
        <p14:creationId xmlns:p14="http://schemas.microsoft.com/office/powerpoint/2010/main" val="3641189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Synapse Analytics combines Big Data and Relational Data to combine as one.</a:t>
            </a:r>
          </a:p>
        </p:txBody>
      </p:sp>
      <p:sp>
        <p:nvSpPr>
          <p:cNvPr id="4" name="Slide Number Placeholder 3"/>
          <p:cNvSpPr>
            <a:spLocks noGrp="1"/>
          </p:cNvSpPr>
          <p:nvPr>
            <p:ph type="sldNum" sz="quarter" idx="5"/>
          </p:nvPr>
        </p:nvSpPr>
        <p:spPr/>
        <p:txBody>
          <a:bodyPr/>
          <a:lstStyle/>
          <a:p>
            <a:fld id="{6CA4753F-1BC7-44B1-AE2C-11D8B03F4906}" type="slidenum">
              <a:rPr lang="en-IN" smtClean="0"/>
              <a:t>25</a:t>
            </a:fld>
            <a:endParaRPr lang="en-IN"/>
          </a:p>
        </p:txBody>
      </p:sp>
    </p:spTree>
    <p:extLst>
      <p:ext uri="{BB962C8B-B14F-4D97-AF65-F5344CB8AC3E}">
        <p14:creationId xmlns:p14="http://schemas.microsoft.com/office/powerpoint/2010/main" val="3446465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Instead of exporting the data out to ML workspace, we are importing the MODEL into Warehouse where the data resides to be used for prediction.</a:t>
            </a:r>
          </a:p>
        </p:txBody>
      </p:sp>
      <p:sp>
        <p:nvSpPr>
          <p:cNvPr id="4" name="Slide Number Placeholder 3"/>
          <p:cNvSpPr>
            <a:spLocks noGrp="1"/>
          </p:cNvSpPr>
          <p:nvPr>
            <p:ph type="sldNum" sz="quarter" idx="5"/>
          </p:nvPr>
        </p:nvSpPr>
        <p:spPr/>
        <p:txBody>
          <a:bodyPr/>
          <a:lstStyle/>
          <a:p>
            <a:fld id="{6CA4753F-1BC7-44B1-AE2C-11D8B03F4906}" type="slidenum">
              <a:rPr lang="en-IN" smtClean="0"/>
              <a:t>26</a:t>
            </a:fld>
            <a:endParaRPr lang="en-IN"/>
          </a:p>
        </p:txBody>
      </p:sp>
    </p:spTree>
    <p:extLst>
      <p:ext uri="{BB962C8B-B14F-4D97-AF65-F5344CB8AC3E}">
        <p14:creationId xmlns:p14="http://schemas.microsoft.com/office/powerpoint/2010/main" val="296198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REAL TIME sentiment analysis demo</a:t>
            </a:r>
          </a:p>
        </p:txBody>
      </p:sp>
      <p:sp>
        <p:nvSpPr>
          <p:cNvPr id="4" name="Slide Number Placeholder 3"/>
          <p:cNvSpPr>
            <a:spLocks noGrp="1"/>
          </p:cNvSpPr>
          <p:nvPr>
            <p:ph type="sldNum" sz="quarter" idx="5"/>
          </p:nvPr>
        </p:nvSpPr>
        <p:spPr/>
        <p:txBody>
          <a:bodyPr/>
          <a:lstStyle/>
          <a:p>
            <a:fld id="{6CA4753F-1BC7-44B1-AE2C-11D8B03F4906}" type="slidenum">
              <a:rPr lang="en-IN" smtClean="0"/>
              <a:t>27</a:t>
            </a:fld>
            <a:endParaRPr lang="en-IN"/>
          </a:p>
        </p:txBody>
      </p:sp>
    </p:spTree>
    <p:extLst>
      <p:ext uri="{BB962C8B-B14F-4D97-AF65-F5344CB8AC3E}">
        <p14:creationId xmlns:p14="http://schemas.microsoft.com/office/powerpoint/2010/main" val="1631921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28</a:t>
            </a:fld>
            <a:endParaRPr lang="en-IN"/>
          </a:p>
        </p:txBody>
      </p:sp>
    </p:spTree>
    <p:extLst>
      <p:ext uri="{BB962C8B-B14F-4D97-AF65-F5344CB8AC3E}">
        <p14:creationId xmlns:p14="http://schemas.microsoft.com/office/powerpoint/2010/main" val="2423853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Why I have used Warehouse instead of SQL database? Because I need to perform far more things like machine learning etc in future apart from just immediate visualization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29</a:t>
            </a:fld>
            <a:endParaRPr lang="en-IN"/>
          </a:p>
        </p:txBody>
      </p:sp>
    </p:spTree>
    <p:extLst>
      <p:ext uri="{BB962C8B-B14F-4D97-AF65-F5344CB8AC3E}">
        <p14:creationId xmlns:p14="http://schemas.microsoft.com/office/powerpoint/2010/main" val="2841479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30</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Thank you so much for your patience and interest!</a:t>
            </a:r>
          </a:p>
        </p:txBody>
      </p:sp>
      <p:sp>
        <p:nvSpPr>
          <p:cNvPr id="4" name="Slide Number Placeholder 3"/>
          <p:cNvSpPr>
            <a:spLocks noGrp="1"/>
          </p:cNvSpPr>
          <p:nvPr>
            <p:ph type="sldNum" sz="quarter" idx="5"/>
          </p:nvPr>
        </p:nvSpPr>
        <p:spPr/>
        <p:txBody>
          <a:bodyPr/>
          <a:lstStyle/>
          <a:p>
            <a:fld id="{6CA4753F-1BC7-44B1-AE2C-11D8B03F4906}" type="slidenum">
              <a:rPr lang="en-IN" smtClean="0"/>
              <a:t>31</a:t>
            </a:fld>
            <a:endParaRPr lang="en-IN"/>
          </a:p>
        </p:txBody>
      </p:sp>
    </p:spTree>
    <p:extLst>
      <p:ext uri="{BB962C8B-B14F-4D97-AF65-F5344CB8AC3E}">
        <p14:creationId xmlns:p14="http://schemas.microsoft.com/office/powerpoint/2010/main" val="2207914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now I am open to your questions.</a:t>
            </a:r>
          </a:p>
        </p:txBody>
      </p:sp>
      <p:sp>
        <p:nvSpPr>
          <p:cNvPr id="4" name="Slide Number Placeholder 3"/>
          <p:cNvSpPr>
            <a:spLocks noGrp="1"/>
          </p:cNvSpPr>
          <p:nvPr>
            <p:ph type="sldNum" sz="quarter" idx="5"/>
          </p:nvPr>
        </p:nvSpPr>
        <p:spPr/>
        <p:txBody>
          <a:bodyPr/>
          <a:lstStyle/>
          <a:p>
            <a:fld id="{6CA4753F-1BC7-44B1-AE2C-11D8B03F4906}" type="slidenum">
              <a:rPr lang="en-IN" smtClean="0"/>
              <a:t>32</a:t>
            </a:fld>
            <a:endParaRPr lang="en-IN"/>
          </a:p>
        </p:txBody>
      </p:sp>
    </p:spTree>
    <p:extLst>
      <p:ext uri="{BB962C8B-B14F-4D97-AF65-F5344CB8AC3E}">
        <p14:creationId xmlns:p14="http://schemas.microsoft.com/office/powerpoint/2010/main" val="1858886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you see, I am going to talk about,</a:t>
            </a:r>
          </a:p>
          <a:p>
            <a:pPr marL="228600" indent="-228600">
              <a:buAutoNum type="arabicPeriod"/>
            </a:pPr>
            <a:r>
              <a:rPr lang="en-IN" dirty="0"/>
              <a:t>Some common challenges in ML projects. </a:t>
            </a:r>
          </a:p>
          <a:p>
            <a:pPr marL="228600" indent="-228600">
              <a:buAutoNum type="arabicPeriod"/>
            </a:pPr>
            <a:r>
              <a:rPr lang="en-IN" dirty="0"/>
              <a:t>Next about Azure Synapse Analytics. </a:t>
            </a:r>
          </a:p>
          <a:p>
            <a:pPr marL="228600" indent="-228600">
              <a:buAutoNum type="arabicPeriod"/>
            </a:pPr>
            <a:r>
              <a:rPr lang="en-IN" dirty="0"/>
              <a:t>And finally - a demo how I have built a common AI use case pipeline is built.</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6366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begin with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decision making 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6</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a:t>‘Insights’</a:t>
            </a:r>
            <a:r>
              <a:rPr lang="en-IN" dirty="0"/>
              <a:t> in outlook lets you know, if anything you have promised is getting missed out without addressing it.</a:t>
            </a:r>
          </a:p>
          <a:p>
            <a:pPr marL="171450" indent="-171450">
              <a:buFontTx/>
              <a:buChar char="-"/>
            </a:pPr>
            <a:r>
              <a:rPr lang="en-IN" b="1" dirty="0"/>
              <a:t>‘Ideas’ </a:t>
            </a:r>
            <a:r>
              <a:rPr lang="en-IN" dirty="0"/>
              <a:t>in Excel, automatically decides the suitable chart based on the data you have and populates it right inside the Excel app without your single intervention at all.</a:t>
            </a:r>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7</a:t>
            </a:fld>
            <a:endParaRPr lang="en-IN"/>
          </a:p>
        </p:txBody>
      </p:sp>
    </p:spTree>
    <p:extLst>
      <p:ext uri="{BB962C8B-B14F-4D97-AF65-F5344CB8AC3E}">
        <p14:creationId xmlns:p14="http://schemas.microsoft.com/office/powerpoint/2010/main" val="292696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Technology is getting more powerful every day. We have countless ways to collect data, play with it to get insights out of it. But the real challenge is finding the right tech stack to engineer which is cost-optimized to store, process, visualize and get insights. </a:t>
            </a:r>
          </a:p>
          <a:p>
            <a:endParaRPr lang="en-IN" dirty="0"/>
          </a:p>
          <a:p>
            <a:r>
              <a:rPr lang="en-IN" dirty="0"/>
              <a:t>And don’t forget that, the number of persons may vary based on team size or office size. But the number of </a:t>
            </a:r>
            <a:r>
              <a:rPr lang="en-IN" b="1" dirty="0"/>
              <a:t>personas</a:t>
            </a:r>
            <a:r>
              <a:rPr lang="en-IN" dirty="0"/>
              <a:t> are same for any ML project.</a:t>
            </a:r>
          </a:p>
        </p:txBody>
      </p:sp>
      <p:sp>
        <p:nvSpPr>
          <p:cNvPr id="4" name="Slide Number Placeholder 3"/>
          <p:cNvSpPr>
            <a:spLocks noGrp="1"/>
          </p:cNvSpPr>
          <p:nvPr>
            <p:ph type="sldNum" sz="quarter" idx="5"/>
          </p:nvPr>
        </p:nvSpPr>
        <p:spPr/>
        <p:txBody>
          <a:bodyPr/>
          <a:lstStyle/>
          <a:p>
            <a:fld id="{6CA4753F-1BC7-44B1-AE2C-11D8B03F4906}" type="slidenum">
              <a:rPr lang="en-IN" smtClean="0"/>
              <a:t>8</a:t>
            </a:fld>
            <a:endParaRPr lang="en-IN"/>
          </a:p>
        </p:txBody>
      </p:sp>
    </p:spTree>
    <p:extLst>
      <p:ext uri="{BB962C8B-B14F-4D97-AF65-F5344CB8AC3E}">
        <p14:creationId xmlns:p14="http://schemas.microsoft.com/office/powerpoint/2010/main" val="343528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study says, 90% of ML models are not moved to production and stuck hold in any 1 of the life cycle space saw in previous slide. </a:t>
            </a:r>
          </a:p>
        </p:txBody>
      </p:sp>
      <p:sp>
        <p:nvSpPr>
          <p:cNvPr id="4" name="Slide Number Placeholder 3"/>
          <p:cNvSpPr>
            <a:spLocks noGrp="1"/>
          </p:cNvSpPr>
          <p:nvPr>
            <p:ph type="sldNum" sz="quarter" idx="5"/>
          </p:nvPr>
        </p:nvSpPr>
        <p:spPr/>
        <p:txBody>
          <a:bodyPr/>
          <a:lstStyle/>
          <a:p>
            <a:fld id="{6CA4753F-1BC7-44B1-AE2C-11D8B03F4906}" type="slidenum">
              <a:rPr lang="en-IN" smtClean="0"/>
              <a:t>9</a:t>
            </a:fld>
            <a:endParaRPr lang="en-IN"/>
          </a:p>
        </p:txBody>
      </p:sp>
    </p:spTree>
    <p:extLst>
      <p:ext uri="{BB962C8B-B14F-4D97-AF65-F5344CB8AC3E}">
        <p14:creationId xmlns:p14="http://schemas.microsoft.com/office/powerpoint/2010/main" val="328102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Clients require </a:t>
            </a:r>
            <a:r>
              <a:rPr lang="en-IN" sz="1200" kern="1200" dirty="0" err="1">
                <a:solidFill>
                  <a:schemeClr val="tx1"/>
                </a:solidFill>
                <a:effectLst/>
                <a:latin typeface="+mn-lt"/>
                <a:ea typeface="+mn-ea"/>
                <a:cs typeface="+mn-cs"/>
              </a:rPr>
              <a:t>gslv</a:t>
            </a:r>
            <a:r>
              <a:rPr lang="en-IN" sz="1200" kern="1200" dirty="0">
                <a:solidFill>
                  <a:schemeClr val="tx1"/>
                </a:solidFill>
                <a:effectLst/>
                <a:latin typeface="+mn-lt"/>
                <a:ea typeface="+mn-ea"/>
                <a:cs typeface="+mn-cs"/>
              </a:rPr>
              <a:t> rocket in cost of a paper flight, but that rocket should also travel from Madurai to Coimbatore, apart from travelling to space.</a:t>
            </a:r>
          </a:p>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Accuracy of models - Starts from 40% level commitment from end level developer or tech lead. But when it crosses levels finally from sales guy to customer it's conveyed as 90% commitment. Such hyped promises create last minute dropout by client without the ML model getting productionized.</a:t>
            </a:r>
          </a:p>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Lot of compliance especially health care. The working solutions are not able to move to production in all regions say all countries.</a:t>
            </a:r>
          </a:p>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Many ML projects struggle when the question of fact comes to scaling </a:t>
            </a:r>
            <a:r>
              <a:rPr lang="en-IN" dirty="0"/>
              <a:t>after successful pilot project (Storage, Computation &amp; Performance).</a:t>
            </a:r>
            <a:endParaRPr lang="en-IN" sz="1200" kern="1200" dirty="0">
              <a:solidFill>
                <a:schemeClr val="tx1"/>
              </a:solidFill>
              <a:effectLst/>
              <a:latin typeface="+mn-lt"/>
              <a:ea typeface="+mn-ea"/>
              <a:cs typeface="+mn-cs"/>
            </a:endParaRPr>
          </a:p>
          <a:p>
            <a:pPr marL="171450" indent="-171450" rtl="0" fontAlgn="ctr">
              <a:buFont typeface="Arial" panose="020B0604020202020204" pitchFamily="34" charset="0"/>
              <a:buChar char="•"/>
            </a:pPr>
            <a:r>
              <a:rPr lang="en-IN" sz="1200" kern="1200" dirty="0">
                <a:solidFill>
                  <a:schemeClr val="tx1"/>
                </a:solidFill>
                <a:effectLst/>
                <a:latin typeface="+mn-lt"/>
                <a:ea typeface="+mn-ea"/>
                <a:cs typeface="+mn-cs"/>
              </a:rPr>
              <a:t>Real data is not given by client to dev team who build models, due to trust factor. This creates difference in success rate of models while tested in dev and customer environment.</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IN" dirty="0"/>
              <a:t>Don’t go for Big Data stuff always. My own experience - Spark failed and finished with </a:t>
            </a:r>
            <a:r>
              <a:rPr lang="en-IN" dirty="0" err="1"/>
              <a:t>Postgre</a:t>
            </a:r>
            <a:r>
              <a:rPr lang="en-IN" dirty="0"/>
              <a:t> SQL. Though, SQL is </a:t>
            </a:r>
            <a:r>
              <a:rPr lang="en-US" sz="1200" b="0" i="0" kern="1200" dirty="0">
                <a:solidFill>
                  <a:schemeClr val="tx1"/>
                </a:solidFill>
                <a:effectLst/>
                <a:latin typeface="+mn-lt"/>
                <a:ea typeface="+mn-ea"/>
                <a:cs typeface="+mn-cs"/>
              </a:rPr>
              <a:t>not the language to perform “science” on the data, but it is the language to pull and manipulate the data. For most of the Exploratory Analysis with minimal cleanup over say 2 billion rows of data, you don’t need to being it R or Python memory.</a:t>
            </a:r>
            <a:endParaRPr lang="en-IN" dirty="0"/>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Choosing a service depends on factors - cloud platform being used most in your office may not have your choice of service. And mainly budget. </a:t>
            </a:r>
          </a:p>
          <a:p>
            <a:pPr marL="171450" indent="-171450" rtl="0" fontAlgn="ctr">
              <a:buFont typeface="Arial" panose="020B0604020202020204" pitchFamily="34" charset="0"/>
              <a:buChar char="•"/>
            </a:pPr>
            <a:r>
              <a:rPr lang="en-US" sz="1200" b="0" i="0" kern="1200" dirty="0">
                <a:solidFill>
                  <a:schemeClr val="tx1"/>
                </a:solidFill>
                <a:effectLst/>
                <a:latin typeface="+mn-lt"/>
                <a:ea typeface="+mn-ea"/>
                <a:cs typeface="+mn-cs"/>
              </a:rPr>
              <a:t>While choosing - see to that, you are not choosing which you are comfortable with. Rather choose the best fit for the use-case or problem that you are going to solve.</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10</a:t>
            </a:fld>
            <a:endParaRPr lang="en-IN"/>
          </a:p>
        </p:txBody>
      </p:sp>
    </p:spTree>
    <p:extLst>
      <p:ext uri="{BB962C8B-B14F-4D97-AF65-F5344CB8AC3E}">
        <p14:creationId xmlns:p14="http://schemas.microsoft.com/office/powerpoint/2010/main" val="521501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4.emf"/><Relationship Id="rId5" Type="http://schemas.openxmlformats.org/officeDocument/2006/relationships/oleObject" Target="../embeddings/oleObject9.bin"/><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1E19-1187-4253-9DBE-C8F465164C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14E99FE-22D6-4854-A868-1E690516E4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A6A13A-281B-46C6-8538-0EE77A265649}"/>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BAD8E9A5-5521-4A80-B5CB-3E8831B634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5BF1EC-2A41-41C2-9CD0-AC29B6D6F5A7}"/>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39186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7558-845C-4B3A-A1C0-E8D5E6108B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267F29-4180-4495-B66F-1D8968855D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9C372C-3C53-4AF2-ACA5-CE842BF9994A}"/>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58558D92-A118-45A5-B2A2-51CA91D85A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B0136D-2E3A-4880-A5CD-3995022AC12E}"/>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1146039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6C9CCC-1855-4FC2-AA0D-FDB4CDC496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DE24D2-C491-4BE5-8DBF-87393EBD62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F4F5A1-100D-4CD4-89FD-46A907E349AA}"/>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356B8337-128D-4519-9BE7-92DEB16F51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CE205B-6F3D-40B4-9979-F3C903F01F19}"/>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4234322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vent presentation">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2E2C674-B5FF-45D7-8E77-0C5F2A08D2FA}"/>
              </a:ext>
            </a:extLst>
          </p:cNvPr>
          <p:cNvSpPr/>
          <p:nvPr userDrawn="1"/>
        </p:nvSpPr>
        <p:spPr bwMode="auto">
          <a:xfrm>
            <a:off x="-1270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14">
            <a:extLst>
              <a:ext uri="{FF2B5EF4-FFF2-40B4-BE49-F238E27FC236}">
                <a16:creationId xmlns:a16="http://schemas.microsoft.com/office/drawing/2014/main" id="{92EC712C-61A6-462D-A707-44F6B0F2DC34}"/>
              </a:ext>
            </a:extLst>
          </p:cNvPr>
          <p:cNvPicPr>
            <a:picLocks noChangeAspect="1"/>
          </p:cNvPicPr>
          <p:nvPr userDrawn="1"/>
        </p:nvPicPr>
        <p:blipFill rotWithShape="1">
          <a:blip r:embed="rId3"/>
          <a:srcRect b="1178"/>
          <a:stretch/>
        </p:blipFill>
        <p:spPr>
          <a:xfrm>
            <a:off x="-25400" y="321129"/>
            <a:ext cx="11430000" cy="6353630"/>
          </a:xfrm>
          <a:prstGeom prst="rect">
            <a:avLst/>
          </a:prstGeom>
        </p:spPr>
      </p:pic>
      <p:sp>
        <p:nvSpPr>
          <p:cNvPr id="18" name="Title 1">
            <a:extLst>
              <a:ext uri="{FF2B5EF4-FFF2-40B4-BE49-F238E27FC236}">
                <a16:creationId xmlns:a16="http://schemas.microsoft.com/office/drawing/2014/main" id="{1AB00EBF-DE02-4C3B-8469-CA4AA5EC211F}"/>
              </a:ext>
            </a:extLst>
          </p:cNvPr>
          <p:cNvSpPr>
            <a:spLocks noGrp="1"/>
          </p:cNvSpPr>
          <p:nvPr>
            <p:ph type="title" hasCustomPrompt="1"/>
          </p:nvPr>
        </p:nvSpPr>
        <p:spPr>
          <a:xfrm>
            <a:off x="3933372" y="1909117"/>
            <a:ext cx="4572000" cy="1046440"/>
          </a:xfrm>
          <a:noFill/>
        </p:spPr>
        <p:txBody>
          <a:bodyPr wrap="square" lIns="0" tIns="0" rIns="0" bIns="0" anchor="ctr" anchorCtr="0">
            <a:spAutoFit/>
          </a:bodyPr>
          <a:lstStyle>
            <a:lvl1pPr algn="ctr">
              <a:lnSpc>
                <a:spcPct val="110000"/>
              </a:lnSpc>
              <a:defRPr sz="3200" spc="-50" baseline="0">
                <a:solidFill>
                  <a:schemeClr val="tx1">
                    <a:lumMod val="75000"/>
                    <a:lumOff val="25000"/>
                  </a:schemeClr>
                </a:solidFill>
                <a:latin typeface="Quicksand" pitchFamily="2" charset="0"/>
                <a:cs typeface="Segoe UI" panose="020B0502040204020203" pitchFamily="34" charset="0"/>
              </a:defRPr>
            </a:lvl1pPr>
          </a:lstStyle>
          <a:p>
            <a:r>
              <a:rPr lang="en-US" dirty="0"/>
              <a:t>Event name</a:t>
            </a:r>
            <a:br>
              <a:rPr lang="en-US" dirty="0"/>
            </a:br>
            <a:r>
              <a:rPr lang="en-US" dirty="0"/>
              <a:t>Location &amp; Date</a:t>
            </a:r>
          </a:p>
        </p:txBody>
      </p:sp>
      <p:graphicFrame>
        <p:nvGraphicFramePr>
          <p:cNvPr id="27" name="Objeto 26">
            <a:extLst>
              <a:ext uri="{FF2B5EF4-FFF2-40B4-BE49-F238E27FC236}">
                <a16:creationId xmlns:a16="http://schemas.microsoft.com/office/drawing/2014/main" id="{BB5728F0-F98F-4B71-8389-39A003A309D8}"/>
              </a:ext>
            </a:extLst>
          </p:cNvPr>
          <p:cNvGraphicFramePr>
            <a:graphicFrameLocks noChangeAspect="1"/>
          </p:cNvGraphicFramePr>
          <p:nvPr userDrawn="1">
            <p:extLst/>
          </p:nvPr>
        </p:nvGraphicFramePr>
        <p:xfrm>
          <a:off x="5439259" y="1042631"/>
          <a:ext cx="710265" cy="667012"/>
        </p:xfrm>
        <a:graphic>
          <a:graphicData uri="http://schemas.openxmlformats.org/presentationml/2006/ole">
            <mc:AlternateContent xmlns:mc="http://schemas.openxmlformats.org/markup-compatibility/2006">
              <mc:Choice xmlns:v="urn:schemas-microsoft-com:vml" Requires="v">
                <p:oleObj spid="_x0000_s1226" name="CorelDRAW" r:id="rId4" imgW="1486020" imgH="1396161" progId="CorelDraw.Graphic.21">
                  <p:embed/>
                </p:oleObj>
              </mc:Choice>
              <mc:Fallback>
                <p:oleObj name="CorelDRAW" r:id="rId4" imgW="1486020" imgH="1396161" progId="CorelDraw.Graphic.21">
                  <p:embed/>
                  <p:pic>
                    <p:nvPicPr>
                      <p:cNvPr id="27" name="Objeto 26">
                        <a:extLst>
                          <a:ext uri="{FF2B5EF4-FFF2-40B4-BE49-F238E27FC236}">
                            <a16:creationId xmlns:a16="http://schemas.microsoft.com/office/drawing/2014/main" id="{BB5728F0-F98F-4B71-8389-39A003A309D8}"/>
                          </a:ext>
                        </a:extLst>
                      </p:cNvPr>
                      <p:cNvPicPr/>
                      <p:nvPr/>
                    </p:nvPicPr>
                    <p:blipFill>
                      <a:blip r:embed="rId5"/>
                      <a:stretch>
                        <a:fillRect/>
                      </a:stretch>
                    </p:blipFill>
                    <p:spPr>
                      <a:xfrm>
                        <a:off x="5439259" y="1042631"/>
                        <a:ext cx="710265" cy="667012"/>
                      </a:xfrm>
                      <a:prstGeom prst="rect">
                        <a:avLst/>
                      </a:prstGeom>
                    </p:spPr>
                  </p:pic>
                </p:oleObj>
              </mc:Fallback>
            </mc:AlternateContent>
          </a:graphicData>
        </a:graphic>
      </p:graphicFrame>
      <p:graphicFrame>
        <p:nvGraphicFramePr>
          <p:cNvPr id="33" name="Objeto 32">
            <a:extLst>
              <a:ext uri="{FF2B5EF4-FFF2-40B4-BE49-F238E27FC236}">
                <a16:creationId xmlns:a16="http://schemas.microsoft.com/office/drawing/2014/main" id="{89D2B098-3629-4A15-AB7A-01096ACE3E57}"/>
              </a:ext>
            </a:extLst>
          </p:cNvPr>
          <p:cNvGraphicFramePr>
            <a:graphicFrameLocks noChangeAspect="1"/>
          </p:cNvGraphicFramePr>
          <p:nvPr userDrawn="1">
            <p:extLst/>
          </p:nvPr>
        </p:nvGraphicFramePr>
        <p:xfrm>
          <a:off x="9846127" y="6397890"/>
          <a:ext cx="2079173" cy="277961"/>
        </p:xfrm>
        <a:graphic>
          <a:graphicData uri="http://schemas.openxmlformats.org/presentationml/2006/ole">
            <mc:AlternateContent xmlns:mc="http://schemas.openxmlformats.org/markup-compatibility/2006">
              <mc:Choice xmlns:v="urn:schemas-microsoft-com:vml" Requires="v">
                <p:oleObj spid="_x0000_s1227" name="CorelDRAW" r:id="rId6" imgW="10437565" imgH="1396161" progId="CorelDraw.Graphic.21">
                  <p:embed/>
                </p:oleObj>
              </mc:Choice>
              <mc:Fallback>
                <p:oleObj name="CorelDRAW" r:id="rId6" imgW="10437565" imgH="1396161" progId="CorelDraw.Graphic.21">
                  <p:embed/>
                  <p:pic>
                    <p:nvPicPr>
                      <p:cNvPr id="33" name="Objeto 32">
                        <a:extLst>
                          <a:ext uri="{FF2B5EF4-FFF2-40B4-BE49-F238E27FC236}">
                            <a16:creationId xmlns:a16="http://schemas.microsoft.com/office/drawing/2014/main" id="{89D2B098-3629-4A15-AB7A-01096ACE3E57}"/>
                          </a:ext>
                        </a:extLst>
                      </p:cNvPr>
                      <p:cNvPicPr/>
                      <p:nvPr/>
                    </p:nvPicPr>
                    <p:blipFill>
                      <a:blip r:embed="rId7"/>
                      <a:stretch>
                        <a:fillRect/>
                      </a:stretch>
                    </p:blipFill>
                    <p:spPr>
                      <a:xfrm>
                        <a:off x="9846127" y="6397890"/>
                        <a:ext cx="2079173" cy="277961"/>
                      </a:xfrm>
                      <a:prstGeom prst="rect">
                        <a:avLst/>
                      </a:prstGeom>
                    </p:spPr>
                  </p:pic>
                </p:oleObj>
              </mc:Fallback>
            </mc:AlternateContent>
          </a:graphicData>
        </a:graphic>
      </p:graphicFrame>
    </p:spTree>
    <p:extLst>
      <p:ext uri="{BB962C8B-B14F-4D97-AF65-F5344CB8AC3E}">
        <p14:creationId xmlns:p14="http://schemas.microsoft.com/office/powerpoint/2010/main" val="265770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1 Speak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21722"/>
            <a:ext cx="5510213" cy="553998"/>
          </a:xfrm>
          <a:noFill/>
        </p:spPr>
        <p:txBody>
          <a:bodyPr wrap="square" lIns="0" tIns="0" rIns="0" bIns="0" anchor="b" anchorCtr="0">
            <a:spAutoFit/>
          </a:bodyPr>
          <a:lstStyle>
            <a:lvl1pPr>
              <a:defRPr sz="36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5510213" cy="276999"/>
          </a:xfrm>
          <a:noFill/>
        </p:spPr>
        <p:txBody>
          <a:bodyPr wrap="square" lIns="0" tIns="0" rIns="0" bIns="0">
            <a:spAutoFit/>
          </a:bodyPr>
          <a:lstStyle>
            <a:lvl1pPr marL="0" indent="0">
              <a:spcBef>
                <a:spcPts val="0"/>
              </a:spcBef>
              <a:buNone/>
              <a:defRPr sz="18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graphicFrame>
        <p:nvGraphicFramePr>
          <p:cNvPr id="8" name="Objeto 7">
            <a:extLst>
              <a:ext uri="{FF2B5EF4-FFF2-40B4-BE49-F238E27FC236}">
                <a16:creationId xmlns:a16="http://schemas.microsoft.com/office/drawing/2014/main" id="{4AD5118C-79D9-4AAD-A019-0005CCEFE531}"/>
              </a:ext>
            </a:extLst>
          </p:cNvPr>
          <p:cNvGraphicFramePr>
            <a:graphicFrameLocks noChangeAspect="1"/>
          </p:cNvGraphicFramePr>
          <p:nvPr userDrawn="1">
            <p:extLst/>
          </p:nvPr>
        </p:nvGraphicFramePr>
        <p:xfrm>
          <a:off x="5482560" y="-811719"/>
          <a:ext cx="6894875" cy="6474997"/>
        </p:xfrm>
        <a:graphic>
          <a:graphicData uri="http://schemas.openxmlformats.org/presentationml/2006/ole">
            <mc:AlternateContent xmlns:mc="http://schemas.openxmlformats.org/markup-compatibility/2006">
              <mc:Choice xmlns:v="urn:schemas-microsoft-com:vml" Requires="v">
                <p:oleObj spid="_x0000_s2250" name="CorelDRAW" r:id="rId3" imgW="1486020" imgH="1396161" progId="CorelDraw.Graphic.21">
                  <p:embed/>
                </p:oleObj>
              </mc:Choice>
              <mc:Fallback>
                <p:oleObj name="CorelDRAW" r:id="rId3" imgW="1486020" imgH="1396161" progId="CorelDraw.Graphic.21">
                  <p:embed/>
                  <p:pic>
                    <p:nvPicPr>
                      <p:cNvPr id="8" name="Objeto 7">
                        <a:extLst>
                          <a:ext uri="{FF2B5EF4-FFF2-40B4-BE49-F238E27FC236}">
                            <a16:creationId xmlns:a16="http://schemas.microsoft.com/office/drawing/2014/main" id="{4AD5118C-79D9-4AAD-A019-0005CCEFE531}"/>
                          </a:ext>
                        </a:extLst>
                      </p:cNvPr>
                      <p:cNvPicPr/>
                      <p:nvPr/>
                    </p:nvPicPr>
                    <p:blipFill>
                      <a:blip r:embed="rId4"/>
                      <a:stretch>
                        <a:fillRect/>
                      </a:stretch>
                    </p:blipFill>
                    <p:spPr>
                      <a:xfrm>
                        <a:off x="5482560" y="-811719"/>
                        <a:ext cx="6894875" cy="6474997"/>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BCC62F8F-DBE1-4F08-8E18-ADB32B8CC3A4}"/>
              </a:ext>
            </a:extLst>
          </p:cNvPr>
          <p:cNvGraphicFramePr>
            <a:graphicFrameLocks noChangeAspect="1"/>
          </p:cNvGraphicFramePr>
          <p:nvPr userDrawn="1">
            <p:extLst/>
          </p:nvPr>
        </p:nvGraphicFramePr>
        <p:xfrm>
          <a:off x="6121377" y="1339627"/>
          <a:ext cx="5617240" cy="789504"/>
        </p:xfrm>
        <a:graphic>
          <a:graphicData uri="http://schemas.openxmlformats.org/presentationml/2006/ole">
            <mc:AlternateContent xmlns:mc="http://schemas.openxmlformats.org/markup-compatibility/2006">
              <mc:Choice xmlns:v="urn:schemas-microsoft-com:vml" Requires="v">
                <p:oleObj spid="_x0000_s2251" name="CorelDRAW" r:id="rId5" imgW="9928182" imgH="1396161" progId="CorelDraw.Graphic.21">
                  <p:embed/>
                </p:oleObj>
              </mc:Choice>
              <mc:Fallback>
                <p:oleObj name="CorelDRAW" r:id="rId5" imgW="9928182" imgH="1396161" progId="CorelDraw.Graphic.21">
                  <p:embed/>
                  <p:pic>
                    <p:nvPicPr>
                      <p:cNvPr id="11" name="Objeto 10">
                        <a:extLst>
                          <a:ext uri="{FF2B5EF4-FFF2-40B4-BE49-F238E27FC236}">
                            <a16:creationId xmlns:a16="http://schemas.microsoft.com/office/drawing/2014/main" id="{BCC62F8F-DBE1-4F08-8E18-ADB32B8CC3A4}"/>
                          </a:ext>
                        </a:extLst>
                      </p:cNvPr>
                      <p:cNvPicPr/>
                      <p:nvPr/>
                    </p:nvPicPr>
                    <p:blipFill>
                      <a:blip r:embed="rId6"/>
                      <a:stretch>
                        <a:fillRect/>
                      </a:stretch>
                    </p:blipFill>
                    <p:spPr>
                      <a:xfrm>
                        <a:off x="6121377" y="1339627"/>
                        <a:ext cx="5617240" cy="789504"/>
                      </a:xfrm>
                      <a:prstGeom prst="rect">
                        <a:avLst/>
                      </a:prstGeom>
                    </p:spPr>
                  </p:pic>
                </p:oleObj>
              </mc:Fallback>
            </mc:AlternateContent>
          </a:graphicData>
        </a:graphic>
      </p:graphicFrame>
      <p:sp>
        <p:nvSpPr>
          <p:cNvPr id="16" name="Marcador de texto 3">
            <a:extLst>
              <a:ext uri="{FF2B5EF4-FFF2-40B4-BE49-F238E27FC236}">
                <a16:creationId xmlns:a16="http://schemas.microsoft.com/office/drawing/2014/main" id="{ED5C1790-EA9B-4E0C-9363-2E39C0850EA5}"/>
              </a:ext>
            </a:extLst>
          </p:cNvPr>
          <p:cNvSpPr>
            <a:spLocks noGrp="1"/>
          </p:cNvSpPr>
          <p:nvPr>
            <p:ph type="body" sz="quarter" idx="13" hasCustomPrompt="1"/>
          </p:nvPr>
        </p:nvSpPr>
        <p:spPr>
          <a:xfrm>
            <a:off x="6597944" y="2320226"/>
            <a:ext cx="4714906" cy="1083374"/>
          </a:xfrm>
        </p:spPr>
        <p:txBody>
          <a:bodyPr/>
          <a:lstStyle>
            <a:lvl1pPr marL="0" indent="0" algn="ctr">
              <a:buNone/>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r>
              <a:rPr lang="en-US" dirty="0">
                <a:solidFill>
                  <a:schemeClr val="bg1"/>
                </a:solidFill>
              </a:rPr>
              <a:t>Event name </a:t>
            </a:r>
          </a:p>
          <a:p>
            <a:r>
              <a:rPr lang="en-US" dirty="0">
                <a:solidFill>
                  <a:schemeClr val="bg1"/>
                </a:solidFill>
              </a:rPr>
              <a:t>Location &amp; Date</a:t>
            </a:r>
          </a:p>
        </p:txBody>
      </p:sp>
      <p:sp>
        <p:nvSpPr>
          <p:cNvPr id="18" name="Text Placeholder 4">
            <a:extLst>
              <a:ext uri="{FF2B5EF4-FFF2-40B4-BE49-F238E27FC236}">
                <a16:creationId xmlns:a16="http://schemas.microsoft.com/office/drawing/2014/main" id="{9DA549EF-2E78-43A5-B4C3-ECD2DEBD4F33}"/>
              </a:ext>
            </a:extLst>
          </p:cNvPr>
          <p:cNvSpPr>
            <a:spLocks noGrp="1"/>
          </p:cNvSpPr>
          <p:nvPr>
            <p:ph type="body" sz="quarter" idx="15" hasCustomPrompt="1"/>
          </p:nvPr>
        </p:nvSpPr>
        <p:spPr>
          <a:xfrm>
            <a:off x="584196" y="4286058"/>
            <a:ext cx="5510213" cy="246221"/>
          </a:xfrm>
          <a:noFill/>
        </p:spPr>
        <p:txBody>
          <a:bodyPr wrap="square" lIns="0" tIns="0" rIns="0" bIns="0">
            <a:spAutoFit/>
          </a:bodyPr>
          <a:lstStyle>
            <a:lvl1pPr marL="0" indent="0">
              <a:spcBef>
                <a:spcPts val="0"/>
              </a:spcBef>
              <a:buNone/>
              <a:defRPr sz="16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Tree>
    <p:extLst>
      <p:ext uri="{BB962C8B-B14F-4D97-AF65-F5344CB8AC3E}">
        <p14:creationId xmlns:p14="http://schemas.microsoft.com/office/powerpoint/2010/main" val="324138939"/>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nodeType="withEffect">
                                  <p:stCondLst>
                                    <p:cond delay="0"/>
                                  </p:stCondLst>
                                  <p:endCondLst>
                                    <p:cond evt="onNext" delay="0">
                                      <p:tgtEl>
                                        <p:sldTgt/>
                                      </p:tgtEl>
                                    </p:cond>
                                  </p:endCondLst>
                                  <p:childTnLst>
                                    <p:animRot by="43200000">
                                      <p:cBhvr>
                                        <p:cTn id="6" dur="2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Objeto 6">
            <a:extLst>
              <a:ext uri="{FF2B5EF4-FFF2-40B4-BE49-F238E27FC236}">
                <a16:creationId xmlns:a16="http://schemas.microsoft.com/office/drawing/2014/main" id="{32E413D6-B6AC-40F0-85EC-A2927B20E6EB}"/>
              </a:ext>
            </a:extLst>
          </p:cNvPr>
          <p:cNvGraphicFramePr>
            <a:graphicFrameLocks noChangeAspect="1"/>
          </p:cNvGraphicFramePr>
          <p:nvPr userDrawn="1">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3371" name="CorelDRAW" r:id="rId3" imgW="1486020" imgH="1396161" progId="CorelDraw.Graphic.21">
                  <p:embed/>
                </p:oleObj>
              </mc:Choice>
              <mc:Fallback>
                <p:oleObj name="CorelDRAW" r:id="rId3" imgW="1486020" imgH="1396161" progId="CorelDraw.Graphic.21">
                  <p:embed/>
                  <p:pic>
                    <p:nvPicPr>
                      <p:cNvPr id="7" name="Objeto 6">
                        <a:extLst>
                          <a:ext uri="{FF2B5EF4-FFF2-40B4-BE49-F238E27FC236}">
                            <a16:creationId xmlns:a16="http://schemas.microsoft.com/office/drawing/2014/main" id="{32E413D6-B6AC-40F0-85EC-A2927B20E6EB}"/>
                          </a:ext>
                        </a:extLst>
                      </p:cNvPr>
                      <p:cNvPicPr/>
                      <p:nvPr/>
                    </p:nvPicPr>
                    <p:blipFill>
                      <a:blip r:embed="rId4"/>
                      <a:stretch>
                        <a:fillRect/>
                      </a:stretch>
                    </p:blipFill>
                    <p:spPr>
                      <a:xfrm>
                        <a:off x="4226748" y="-1288548"/>
                        <a:ext cx="3716176" cy="3489871"/>
                      </a:xfrm>
                      <a:prstGeom prst="rect">
                        <a:avLst/>
                      </a:prstGeom>
                    </p:spPr>
                  </p:pic>
                </p:oleObj>
              </mc:Fallback>
            </mc:AlternateContent>
          </a:graphicData>
        </a:graphic>
      </p:graphicFrame>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3372" name="CorelDRAW" r:id="rId5" imgW="10437565" imgH="1396161" progId="CorelDraw.Graphic.21">
                  <p:embed/>
                </p:oleObj>
              </mc:Choice>
              <mc:Fallback>
                <p:oleObj name="CorelDRAW" r:id="rId5"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6"/>
                      <a:stretch>
                        <a:fillRect/>
                      </a:stretch>
                    </p:blipFill>
                    <p:spPr>
                      <a:xfrm>
                        <a:off x="762990" y="284429"/>
                        <a:ext cx="2572522" cy="343916"/>
                      </a:xfrm>
                      <a:prstGeom prst="rect">
                        <a:avLst/>
                      </a:prstGeom>
                    </p:spPr>
                  </p:pic>
                </p:oleObj>
              </mc:Fallback>
            </mc:AlternateContent>
          </a:graphicData>
        </a:graphic>
      </p:graphicFrame>
      <p:graphicFrame>
        <p:nvGraphicFramePr>
          <p:cNvPr id="30" name="Objeto 29">
            <a:extLst>
              <a:ext uri="{FF2B5EF4-FFF2-40B4-BE49-F238E27FC236}">
                <a16:creationId xmlns:a16="http://schemas.microsoft.com/office/drawing/2014/main" id="{A85AC8ED-2B29-42FA-9EBD-14E9BAB6053E}"/>
              </a:ext>
            </a:extLst>
          </p:cNvPr>
          <p:cNvGraphicFramePr>
            <a:graphicFrameLocks noChangeAspect="1"/>
          </p:cNvGraphicFramePr>
          <p:nvPr userDrawn="1">
            <p:extLst/>
          </p:nvPr>
        </p:nvGraphicFramePr>
        <p:xfrm>
          <a:off x="9075344" y="317840"/>
          <a:ext cx="2463538" cy="346251"/>
        </p:xfrm>
        <a:graphic>
          <a:graphicData uri="http://schemas.openxmlformats.org/presentationml/2006/ole">
            <mc:AlternateContent xmlns:mc="http://schemas.openxmlformats.org/markup-compatibility/2006">
              <mc:Choice xmlns:v="urn:schemas-microsoft-com:vml" Requires="v">
                <p:oleObj spid="_x0000_s3373" name="CorelDRAW" r:id="rId7" imgW="9928182" imgH="1396161" progId="CorelDraw.Graphic.21">
                  <p:embed/>
                </p:oleObj>
              </mc:Choice>
              <mc:Fallback>
                <p:oleObj name="CorelDRAW" r:id="rId7" imgW="9928182" imgH="1396161" progId="CorelDraw.Graphic.21">
                  <p:embed/>
                  <p:pic>
                    <p:nvPicPr>
                      <p:cNvPr id="30" name="Objeto 29">
                        <a:extLst>
                          <a:ext uri="{FF2B5EF4-FFF2-40B4-BE49-F238E27FC236}">
                            <a16:creationId xmlns:a16="http://schemas.microsoft.com/office/drawing/2014/main" id="{A85AC8ED-2B29-42FA-9EBD-14E9BAB6053E}"/>
                          </a:ext>
                        </a:extLst>
                      </p:cNvPr>
                      <p:cNvPicPr/>
                      <p:nvPr/>
                    </p:nvPicPr>
                    <p:blipFill>
                      <a:blip r:embed="rId8"/>
                      <a:stretch>
                        <a:fillRect/>
                      </a:stretch>
                    </p:blipFill>
                    <p:spPr>
                      <a:xfrm>
                        <a:off x="9075344" y="317840"/>
                        <a:ext cx="2463538" cy="346251"/>
                      </a:xfrm>
                      <a:prstGeom prst="rect">
                        <a:avLst/>
                      </a:prstGeom>
                    </p:spPr>
                  </p:pic>
                </p:oleObj>
              </mc:Fallback>
            </mc:AlternateContent>
          </a:graphicData>
        </a:graphic>
      </p:graphicFrame>
      <p:sp>
        <p:nvSpPr>
          <p:cNvPr id="27" name="CuadroTexto 26">
            <a:extLst>
              <a:ext uri="{FF2B5EF4-FFF2-40B4-BE49-F238E27FC236}">
                <a16:creationId xmlns:a16="http://schemas.microsoft.com/office/drawing/2014/main" id="{80E85AEB-FEB2-4D60-81DD-BF3A575A896F}"/>
              </a:ext>
            </a:extLst>
          </p:cNvPr>
          <p:cNvSpPr txBox="1"/>
          <p:nvPr userDrawn="1"/>
        </p:nvSpPr>
        <p:spPr>
          <a:xfrm>
            <a:off x="4843308" y="375302"/>
            <a:ext cx="2708599" cy="692497"/>
          </a:xfrm>
          <a:prstGeom prst="rect">
            <a:avLst/>
          </a:prstGeom>
          <a:noFill/>
        </p:spPr>
        <p:txBody>
          <a:bodyPr wrap="square" lIns="0" tIns="0" rIns="0" bIns="0" rtlCol="0">
            <a:spAutoFit/>
          </a:bodyPr>
          <a:lstStyle/>
          <a:p>
            <a:pPr algn="l"/>
            <a:r>
              <a:rPr lang="es-ES" sz="4500" b="1" dirty="0">
                <a:solidFill>
                  <a:schemeClr val="bg1"/>
                </a:solidFill>
                <a:latin typeface="Quicksand" pitchFamily="2" charset="0"/>
              </a:rPr>
              <a:t>Sponsors</a:t>
            </a:r>
          </a:p>
        </p:txBody>
      </p:sp>
    </p:spTree>
    <p:extLst>
      <p:ext uri="{BB962C8B-B14F-4D97-AF65-F5344CB8AC3E}">
        <p14:creationId xmlns:p14="http://schemas.microsoft.com/office/powerpoint/2010/main" val="1223862950"/>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0285"/>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Objeto 27">
            <a:extLst>
              <a:ext uri="{FF2B5EF4-FFF2-40B4-BE49-F238E27FC236}">
                <a16:creationId xmlns:a16="http://schemas.microsoft.com/office/drawing/2014/main" id="{5DEB6C23-8509-4297-A490-EE57516A61DD}"/>
              </a:ext>
            </a:extLst>
          </p:cNvPr>
          <p:cNvGraphicFramePr>
            <a:graphicFrameLocks noChangeAspect="1"/>
          </p:cNvGraphicFramePr>
          <p:nvPr userDrawn="1">
            <p:extLst/>
          </p:nvPr>
        </p:nvGraphicFramePr>
        <p:xfrm>
          <a:off x="762990" y="284429"/>
          <a:ext cx="2572522" cy="343916"/>
        </p:xfrm>
        <a:graphic>
          <a:graphicData uri="http://schemas.openxmlformats.org/presentationml/2006/ole">
            <mc:AlternateContent xmlns:mc="http://schemas.openxmlformats.org/markup-compatibility/2006">
              <mc:Choice xmlns:v="urn:schemas-microsoft-com:vml" Requires="v">
                <p:oleObj spid="_x0000_s4294" name="CorelDRAW" r:id="rId3" imgW="10437565" imgH="1396161" progId="CorelDraw.Graphic.21">
                  <p:embed/>
                </p:oleObj>
              </mc:Choice>
              <mc:Fallback>
                <p:oleObj name="CorelDRAW" r:id="rId3" imgW="10437565" imgH="1396161" progId="CorelDraw.Graphic.21">
                  <p:embed/>
                  <p:pic>
                    <p:nvPicPr>
                      <p:cNvPr id="28" name="Objeto 27">
                        <a:extLst>
                          <a:ext uri="{FF2B5EF4-FFF2-40B4-BE49-F238E27FC236}">
                            <a16:creationId xmlns:a16="http://schemas.microsoft.com/office/drawing/2014/main" id="{5DEB6C23-8509-4297-A490-EE57516A61DD}"/>
                          </a:ext>
                        </a:extLst>
                      </p:cNvPr>
                      <p:cNvPicPr/>
                      <p:nvPr/>
                    </p:nvPicPr>
                    <p:blipFill>
                      <a:blip r:embed="rId4"/>
                      <a:stretch>
                        <a:fillRect/>
                      </a:stretch>
                    </p:blipFill>
                    <p:spPr>
                      <a:xfrm>
                        <a:off x="762990" y="284429"/>
                        <a:ext cx="2572522" cy="343916"/>
                      </a:xfrm>
                      <a:prstGeom prst="rect">
                        <a:avLst/>
                      </a:prstGeom>
                    </p:spPr>
                  </p:pic>
                </p:oleObj>
              </mc:Fallback>
            </mc:AlternateContent>
          </a:graphicData>
        </a:graphic>
      </p:graphicFrame>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762991" y="2046590"/>
            <a:ext cx="4075714" cy="430887"/>
          </a:xfrm>
          <a:noFill/>
        </p:spPr>
        <p:txBody>
          <a:bodyPr wrap="square" lIns="0" tIns="0" rIns="0" bIns="0" anchor="b" anchorCtr="0">
            <a:spAutoFit/>
          </a:bodyPr>
          <a:lstStyle>
            <a:lvl1pPr>
              <a:defRPr sz="2800" b="1" spc="-50" baseline="0">
                <a:solidFill>
                  <a:srgbClr val="D6532B"/>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762991" y="287719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762987" y="3200854"/>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762989" y="3697765"/>
            <a:ext cx="4075714" cy="246221"/>
          </a:xfrm>
          <a:noFill/>
        </p:spPr>
        <p:txBody>
          <a:bodyPr wrap="square" lIns="0" tIns="0" rIns="0" bIns="0">
            <a:spAutoFit/>
          </a:bodyPr>
          <a:lstStyle>
            <a:lvl1pPr marL="0" indent="0">
              <a:spcBef>
                <a:spcPts val="0"/>
              </a:spcBef>
              <a:buNone/>
              <a:defRPr sz="1600" b="1" spc="0" baseline="0">
                <a:solidFill>
                  <a:srgbClr val="43444A"/>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762987" y="4005543"/>
            <a:ext cx="4075714" cy="215444"/>
          </a:xfrm>
          <a:noFill/>
        </p:spPr>
        <p:txBody>
          <a:bodyPr wrap="square" lIns="0" tIns="0" rIns="0" bIns="0">
            <a:spAutoFit/>
          </a:bodyPr>
          <a:lstStyle>
            <a:lvl1pPr marL="0" indent="0">
              <a:spcBef>
                <a:spcPts val="0"/>
              </a:spcBef>
              <a:buNone/>
              <a:defRPr sz="1400" spc="0" baseline="0">
                <a:solidFill>
                  <a:srgbClr val="43444A"/>
                </a:solidFill>
                <a:latin typeface="Quicksand" pitchFamily="2" charset="0"/>
                <a:cs typeface="Segoe UI" panose="020B0502040204020203" pitchFamily="34" charset="0"/>
              </a:defRPr>
            </a:lvl1pPr>
          </a:lstStyle>
          <a:p>
            <a:pPr lvl="0"/>
            <a:r>
              <a:rPr lang="en-US" dirty="0"/>
              <a:t>Speaker two subtitle text</a:t>
            </a:r>
          </a:p>
        </p:txBody>
      </p:sp>
      <p:graphicFrame>
        <p:nvGraphicFramePr>
          <p:cNvPr id="54" name="Objeto 53">
            <a:extLst>
              <a:ext uri="{FF2B5EF4-FFF2-40B4-BE49-F238E27FC236}">
                <a16:creationId xmlns:a16="http://schemas.microsoft.com/office/drawing/2014/main" id="{18EE27E7-99E8-4BDD-9250-2EBB1BFE7115}"/>
              </a:ext>
            </a:extLst>
          </p:cNvPr>
          <p:cNvGraphicFramePr>
            <a:graphicFrameLocks noChangeAspect="1"/>
          </p:cNvGraphicFramePr>
          <p:nvPr userDrawn="1">
            <p:extLst/>
          </p:nvPr>
        </p:nvGraphicFramePr>
        <p:xfrm>
          <a:off x="4226748" y="-1288548"/>
          <a:ext cx="3716176" cy="3489871"/>
        </p:xfrm>
        <a:graphic>
          <a:graphicData uri="http://schemas.openxmlformats.org/presentationml/2006/ole">
            <mc:AlternateContent xmlns:mc="http://schemas.openxmlformats.org/markup-compatibility/2006">
              <mc:Choice xmlns:v="urn:schemas-microsoft-com:vml" Requires="v">
                <p:oleObj spid="_x0000_s4295" name="CorelDRAW" r:id="rId5" imgW="1486020" imgH="1396161" progId="CorelDraw.Graphic.21">
                  <p:embed/>
                </p:oleObj>
              </mc:Choice>
              <mc:Fallback>
                <p:oleObj name="CorelDRAW" r:id="rId5" imgW="1486020" imgH="1396161" progId="CorelDraw.Graphic.21">
                  <p:embed/>
                  <p:pic>
                    <p:nvPicPr>
                      <p:cNvPr id="54" name="Objeto 53">
                        <a:extLst>
                          <a:ext uri="{FF2B5EF4-FFF2-40B4-BE49-F238E27FC236}">
                            <a16:creationId xmlns:a16="http://schemas.microsoft.com/office/drawing/2014/main" id="{18EE27E7-99E8-4BDD-9250-2EBB1BFE7115}"/>
                          </a:ext>
                        </a:extLst>
                      </p:cNvPr>
                      <p:cNvPicPr/>
                      <p:nvPr/>
                    </p:nvPicPr>
                    <p:blipFill>
                      <a:blip r:embed="rId6"/>
                      <a:stretch>
                        <a:fillRect/>
                      </a:stretch>
                    </p:blipFill>
                    <p:spPr>
                      <a:xfrm>
                        <a:off x="4226748" y="-1288548"/>
                        <a:ext cx="3716176" cy="3489871"/>
                      </a:xfrm>
                      <a:prstGeom prst="rect">
                        <a:avLst/>
                      </a:prstGeom>
                    </p:spPr>
                  </p:pic>
                </p:oleObj>
              </mc:Fallback>
            </mc:AlternateContent>
          </a:graphicData>
        </a:graphic>
      </p:graphicFrame>
      <p:sp>
        <p:nvSpPr>
          <p:cNvPr id="56" name="Title 1">
            <a:extLst>
              <a:ext uri="{FF2B5EF4-FFF2-40B4-BE49-F238E27FC236}">
                <a16:creationId xmlns:a16="http://schemas.microsoft.com/office/drawing/2014/main" id="{8761AF01-7317-4FAE-9A1B-666EB08D523C}"/>
              </a:ext>
            </a:extLst>
          </p:cNvPr>
          <p:cNvSpPr txBox="1">
            <a:spLocks/>
          </p:cNvSpPr>
          <p:nvPr userDrawn="1"/>
        </p:nvSpPr>
        <p:spPr>
          <a:xfrm>
            <a:off x="8399659" y="27791"/>
            <a:ext cx="3139223"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2800" b="1" kern="1200" cap="none" spc="-50" baseline="0">
                <a:ln w="3175">
                  <a:noFill/>
                </a:ln>
                <a:solidFill>
                  <a:srgbClr val="D6532B"/>
                </a:solidFill>
                <a:effectLst/>
                <a:latin typeface="Quicksand" pitchFamily="2" charset="0"/>
                <a:ea typeface="+mn-ea"/>
                <a:cs typeface="Segoe UI" panose="020B0502040204020203" pitchFamily="34" charset="0"/>
              </a:defRPr>
            </a:lvl1pPr>
          </a:lstStyle>
          <a:p>
            <a:pPr algn="ctr"/>
            <a:br>
              <a:rPr lang="es-ES" sz="2400" dirty="0"/>
            </a:b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Help</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us</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 </a:t>
            </a:r>
            <a:r>
              <a:rPr lang="es-ES" sz="2800" b="0" i="0" kern="1200" cap="none" spc="-50" baseline="0" dirty="0" err="1">
                <a:ln w="3175">
                  <a:noFill/>
                </a:ln>
                <a:solidFill>
                  <a:srgbClr val="D6532B"/>
                </a:solidFill>
                <a:effectLst/>
                <a:latin typeface="Quicksand" pitchFamily="2" charset="0"/>
                <a:ea typeface="+mn-ea"/>
                <a:cs typeface="Segoe UI" panose="020B0502040204020203" pitchFamily="34" charset="0"/>
              </a:rPr>
              <a:t>grow</a:t>
            </a:r>
            <a:r>
              <a:rPr lang="es-ES" sz="2800" b="0" i="0" kern="1200" cap="none" spc="-50" baseline="0" dirty="0">
                <a:ln w="3175">
                  <a:noFill/>
                </a:ln>
                <a:solidFill>
                  <a:srgbClr val="D6532B"/>
                </a:solidFill>
                <a:effectLst/>
                <a:latin typeface="Quicksand" pitchFamily="2" charset="0"/>
                <a:ea typeface="+mn-ea"/>
                <a:cs typeface="Segoe UI" panose="020B0502040204020203" pitchFamily="34" charset="0"/>
              </a:rPr>
              <a:t>!</a:t>
            </a:r>
            <a:endParaRPr lang="es-ES" sz="2400" b="1" dirty="0">
              <a:solidFill>
                <a:srgbClr val="D6532B"/>
              </a:solidFill>
            </a:endParaRPr>
          </a:p>
        </p:txBody>
      </p:sp>
      <p:sp>
        <p:nvSpPr>
          <p:cNvPr id="27" name="CuadroTexto 26">
            <a:extLst>
              <a:ext uri="{FF2B5EF4-FFF2-40B4-BE49-F238E27FC236}">
                <a16:creationId xmlns:a16="http://schemas.microsoft.com/office/drawing/2014/main" id="{4ED99285-A992-4D3F-9B0B-7D505E9376C7}"/>
              </a:ext>
            </a:extLst>
          </p:cNvPr>
          <p:cNvSpPr txBox="1"/>
          <p:nvPr userDrawn="1"/>
        </p:nvSpPr>
        <p:spPr>
          <a:xfrm>
            <a:off x="4838701" y="213369"/>
            <a:ext cx="2708599" cy="830997"/>
          </a:xfrm>
          <a:prstGeom prst="rect">
            <a:avLst/>
          </a:prstGeom>
          <a:noFill/>
        </p:spPr>
        <p:txBody>
          <a:bodyPr wrap="square" lIns="0" tIns="0" rIns="0" bIns="0" rtlCol="0">
            <a:spAutoFit/>
          </a:bodyPr>
          <a:lstStyle/>
          <a:p>
            <a:pPr algn="l"/>
            <a:r>
              <a:rPr lang="es-ES" sz="5400" b="1" dirty="0" err="1">
                <a:solidFill>
                  <a:schemeClr val="bg1"/>
                </a:solidFill>
                <a:latin typeface="Quicksand" pitchFamily="2" charset="0"/>
              </a:rPr>
              <a:t>Thanks</a:t>
            </a:r>
            <a:r>
              <a:rPr lang="es-ES" sz="5400" b="1" dirty="0">
                <a:solidFill>
                  <a:schemeClr val="bg1"/>
                </a:solidFill>
                <a:latin typeface="Quicksand" pitchFamily="2" charset="0"/>
              </a:rPr>
              <a:t>!</a:t>
            </a:r>
          </a:p>
        </p:txBody>
      </p:sp>
    </p:spTree>
    <p:extLst>
      <p:ext uri="{BB962C8B-B14F-4D97-AF65-F5344CB8AC3E}">
        <p14:creationId xmlns:p14="http://schemas.microsoft.com/office/powerpoint/2010/main" val="2291672795"/>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endCondLst>
                                    <p:cond evt="onNext" delay="0">
                                      <p:tgtEl>
                                        <p:sldTgt/>
                                      </p:tgtEl>
                                    </p:cond>
                                  </p:endCondLst>
                                  <p:childTnLst>
                                    <p:animRot by="43200000">
                                      <p:cBhvr>
                                        <p:cTn id="6" dur="20000" fill="hold"/>
                                        <p:tgtEl>
                                          <p:spTgt spid="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5394-D0E0-4060-88F3-0AB259C0B1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78B704-1E9F-4131-B8D1-EDBB63E9F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A7814E-C763-4B7E-B9AD-27401A7A9540}"/>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51E069A2-C37B-4DD4-A072-67DEF4EC57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745A4B-45F6-460A-9E36-8CD62D0CA5C0}"/>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75288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7FC0-945A-4444-9870-64BDC6D2CC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8FEC53-5557-441D-9059-46DCEAFB47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575B28-2A6F-4A45-A3E1-6F8E1FDDFE88}"/>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2CE62A1C-DD5E-4D8C-807D-48014F3BC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85C502-718F-4556-9C88-8903F7005257}"/>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424464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13F5-04F8-47E8-AF16-656ABD7AE9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52F989-0AF6-4130-B05C-1F0443B0BD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BB8353-6566-492C-9BCD-366DD8CF06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B644EA-41E6-4246-B2DB-57F82481C9F9}"/>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6" name="Footer Placeholder 5">
            <a:extLst>
              <a:ext uri="{FF2B5EF4-FFF2-40B4-BE49-F238E27FC236}">
                <a16:creationId xmlns:a16="http://schemas.microsoft.com/office/drawing/2014/main" id="{44A2D078-8541-4EC1-9467-E914428275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799620-9858-4A6F-86FA-7D7314D50135}"/>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164143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076B-A823-4166-AF79-D53C213A84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87E90B-1939-4E7F-B549-DC0DF93F2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402987-E94D-4531-AF4A-A450DA23E8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2A8079-2557-4586-B5E6-EF16BC6A89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5EF411-0D54-4D23-A5D1-926807CE8D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DEF279-1D73-47A8-8BD7-B8D711D0B6CD}"/>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8" name="Footer Placeholder 7">
            <a:extLst>
              <a:ext uri="{FF2B5EF4-FFF2-40B4-BE49-F238E27FC236}">
                <a16:creationId xmlns:a16="http://schemas.microsoft.com/office/drawing/2014/main" id="{30E48B19-2135-430C-B553-724BF797E6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A76AFF3-79CB-4FD6-B243-05C7D038C939}"/>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2443575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F67D-6943-4F5F-BF60-269844C32F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46980F-5E3F-457F-AAD9-C0BDDF2FE44C}"/>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4" name="Footer Placeholder 3">
            <a:extLst>
              <a:ext uri="{FF2B5EF4-FFF2-40B4-BE49-F238E27FC236}">
                <a16:creationId xmlns:a16="http://schemas.microsoft.com/office/drawing/2014/main" id="{D2BC8381-4338-49DF-9EE4-D4A4D8A91F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F59BA5-CC24-457C-A932-B85284B3D314}"/>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28284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55D95-C16A-4D1A-8351-7DE37178EB9C}"/>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3" name="Footer Placeholder 2">
            <a:extLst>
              <a:ext uri="{FF2B5EF4-FFF2-40B4-BE49-F238E27FC236}">
                <a16:creationId xmlns:a16="http://schemas.microsoft.com/office/drawing/2014/main" id="{98A60172-B845-48DE-939E-7472596B204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33C0BE5-CBCB-4E8C-8181-860E89066D61}"/>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1646575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F0A6-B936-4E22-BC45-FD4E33F54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D89017-37E1-4AB9-ADEE-9863340AC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6470A8-73A2-41E3-A81A-6382F1D72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603A8F-24FC-4B85-994B-FB57EE6D7091}"/>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6" name="Footer Placeholder 5">
            <a:extLst>
              <a:ext uri="{FF2B5EF4-FFF2-40B4-BE49-F238E27FC236}">
                <a16:creationId xmlns:a16="http://schemas.microsoft.com/office/drawing/2014/main" id="{74415F29-53FC-41E3-AFED-139E9571FB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3E13CE-B9DE-4842-9E44-2D7E710B0F52}"/>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2381653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7C026-388A-4CA5-817E-DC98D81C69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BEE61C-E8B4-421D-9B13-4FEE950F85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61E62E1-7049-4947-BA9B-D90D0B8035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7DC994-E976-478B-BBF6-7A51D5B6E640}"/>
              </a:ext>
            </a:extLst>
          </p:cNvPr>
          <p:cNvSpPr>
            <a:spLocks noGrp="1"/>
          </p:cNvSpPr>
          <p:nvPr>
            <p:ph type="dt" sz="half" idx="10"/>
          </p:nvPr>
        </p:nvSpPr>
        <p:spPr/>
        <p:txBody>
          <a:bodyPr/>
          <a:lstStyle/>
          <a:p>
            <a:fld id="{47B43B27-EEF8-4726-8CDA-D0E36E2917A8}" type="datetimeFigureOut">
              <a:rPr lang="en-IN" smtClean="0"/>
              <a:t>13.12.2019</a:t>
            </a:fld>
            <a:endParaRPr lang="en-IN"/>
          </a:p>
        </p:txBody>
      </p:sp>
      <p:sp>
        <p:nvSpPr>
          <p:cNvPr id="6" name="Footer Placeholder 5">
            <a:extLst>
              <a:ext uri="{FF2B5EF4-FFF2-40B4-BE49-F238E27FC236}">
                <a16:creationId xmlns:a16="http://schemas.microsoft.com/office/drawing/2014/main" id="{84FC198A-2E4C-4EC7-80E8-ECCC851A3F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AB52F8-0D48-4B7C-94AC-AF9B0CCD2503}"/>
              </a:ext>
            </a:extLst>
          </p:cNvPr>
          <p:cNvSpPr>
            <a:spLocks noGrp="1"/>
          </p:cNvSpPr>
          <p:nvPr>
            <p:ph type="sldNum" sz="quarter" idx="12"/>
          </p:nvPr>
        </p:nvSpPr>
        <p:spPr/>
        <p:txBody>
          <a:bodyPr/>
          <a:lstStyle/>
          <a:p>
            <a:fld id="{CE696798-0137-4498-8E2A-CFA84E2E20B1}" type="slidenum">
              <a:rPr lang="en-IN" smtClean="0"/>
              <a:t>‹#›</a:t>
            </a:fld>
            <a:endParaRPr lang="en-IN"/>
          </a:p>
        </p:txBody>
      </p:sp>
    </p:spTree>
    <p:extLst>
      <p:ext uri="{BB962C8B-B14F-4D97-AF65-F5344CB8AC3E}">
        <p14:creationId xmlns:p14="http://schemas.microsoft.com/office/powerpoint/2010/main" val="1816344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E9A3E0-0C0A-45DB-9909-F6E802015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4815EE-3AD0-4ACD-B732-CD2BD1AB72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E59140-4321-4F20-BFF7-3F20278490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B43B27-EEF8-4726-8CDA-D0E36E2917A8}" type="datetimeFigureOut">
              <a:rPr lang="en-IN" smtClean="0"/>
              <a:t>13.12.2019</a:t>
            </a:fld>
            <a:endParaRPr lang="en-IN"/>
          </a:p>
        </p:txBody>
      </p:sp>
      <p:sp>
        <p:nvSpPr>
          <p:cNvPr id="5" name="Footer Placeholder 4">
            <a:extLst>
              <a:ext uri="{FF2B5EF4-FFF2-40B4-BE49-F238E27FC236}">
                <a16:creationId xmlns:a16="http://schemas.microsoft.com/office/drawing/2014/main" id="{992084BF-D315-4FCA-BF34-EC629E60F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64F4A0-13D9-4EF3-B11A-7A32D4F425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96798-0137-4498-8E2A-CFA84E2E20B1}" type="slidenum">
              <a:rPr lang="en-IN" smtClean="0"/>
              <a:t>‹#›</a:t>
            </a:fld>
            <a:endParaRPr lang="en-IN"/>
          </a:p>
        </p:txBody>
      </p:sp>
    </p:spTree>
    <p:extLst>
      <p:ext uri="{BB962C8B-B14F-4D97-AF65-F5344CB8AC3E}">
        <p14:creationId xmlns:p14="http://schemas.microsoft.com/office/powerpoint/2010/main" val="3932290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gigaom.com/report/data-warehouse-cloud-benchmar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dinesh-kumar-prabakaran-b95a6656/"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hyperlink" Target="https://www.youtube.com/watch?v=4QoCbhsQeyE"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2.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predera.com/ai-biggest-struggle-yet-no-streamlined-mlops-as-a-servi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predera.com/ai-biggest-struggle-yet-no-streamlined-mlops-as-a-servi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909117"/>
            <a:ext cx="4572000" cy="1046440"/>
          </a:xfrm>
        </p:spPr>
        <p:txBody>
          <a:bodyPr/>
          <a:lstStyle/>
          <a:p>
            <a:r>
              <a:rPr lang="es-ES" dirty="0"/>
              <a:t>Chennai – India</a:t>
            </a:r>
            <a:br>
              <a:rPr lang="es-ES" dirty="0"/>
            </a:br>
            <a:r>
              <a:rPr lang="es-ES" dirty="0"/>
              <a:t>14 </a:t>
            </a:r>
            <a:r>
              <a:rPr lang="es-ES" dirty="0" err="1"/>
              <a:t>December</a:t>
            </a:r>
            <a:r>
              <a:rPr lang="es-ES" dirty="0"/>
              <a:t> 2019</a:t>
            </a:r>
          </a:p>
        </p:txBody>
      </p:sp>
    </p:spTree>
    <p:extLst>
      <p:ext uri="{BB962C8B-B14F-4D97-AF65-F5344CB8AC3E}">
        <p14:creationId xmlns:p14="http://schemas.microsoft.com/office/powerpoint/2010/main" val="29551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BD75A8-2BA4-448E-876A-FE5A9C215177}"/>
              </a:ext>
            </a:extLst>
          </p:cNvPr>
          <p:cNvSpPr>
            <a:spLocks noGrp="1"/>
          </p:cNvSpPr>
          <p:nvPr>
            <p:ph type="title"/>
          </p:nvPr>
        </p:nvSpPr>
        <p:spPr>
          <a:xfrm>
            <a:off x="863029" y="1012004"/>
            <a:ext cx="3416158" cy="4795408"/>
          </a:xfrm>
        </p:spPr>
        <p:txBody>
          <a:bodyPr>
            <a:normAutofit/>
          </a:bodyPr>
          <a:lstStyle/>
          <a:p>
            <a:r>
              <a:rPr lang="en-IN">
                <a:solidFill>
                  <a:srgbClr val="FFFFFF"/>
                </a:solidFill>
              </a:rPr>
              <a:t>Common challenges faced in ML projects</a:t>
            </a:r>
            <a:endParaRPr lang="en-IN" dirty="0">
              <a:solidFill>
                <a:srgbClr val="FFFFFF"/>
              </a:solidFill>
            </a:endParaRPr>
          </a:p>
        </p:txBody>
      </p:sp>
      <p:graphicFrame>
        <p:nvGraphicFramePr>
          <p:cNvPr id="5" name="Content Placeholder 2">
            <a:extLst>
              <a:ext uri="{FF2B5EF4-FFF2-40B4-BE49-F238E27FC236}">
                <a16:creationId xmlns:a16="http://schemas.microsoft.com/office/drawing/2014/main" id="{BB66CE30-D14F-4A8E-8B92-96D93E7104D3}"/>
              </a:ext>
            </a:extLst>
          </p:cNvPr>
          <p:cNvGraphicFramePr>
            <a:graphicFrameLocks noGrp="1"/>
          </p:cNvGraphicFramePr>
          <p:nvPr>
            <p:ph idx="1"/>
            <p:extLst>
              <p:ext uri="{D42A27DB-BD31-4B8C-83A1-F6EECF244321}">
                <p14:modId xmlns:p14="http://schemas.microsoft.com/office/powerpoint/2010/main" val="76810335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12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79F7551-E956-43CB-8F36-268A5DA44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FFF0275-505B-46E2-954C-0F9BBCC06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3805"/>
            <a:ext cx="7765937" cy="5696020"/>
          </a:xfrm>
          <a:custGeom>
            <a:avLst/>
            <a:gdLst>
              <a:gd name="connsiteX0" fmla="*/ 0 w 7765937"/>
              <a:gd name="connsiteY0" fmla="*/ 0 h 5696020"/>
              <a:gd name="connsiteX1" fmla="*/ 7765937 w 7765937"/>
              <a:gd name="connsiteY1" fmla="*/ 0 h 5696020"/>
              <a:gd name="connsiteX2" fmla="*/ 5002657 w 7765937"/>
              <a:gd name="connsiteY2" fmla="*/ 5696020 h 5696020"/>
              <a:gd name="connsiteX3" fmla="*/ 0 w 7765937"/>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765937" h="5696020">
                <a:moveTo>
                  <a:pt x="0" y="0"/>
                </a:moveTo>
                <a:lnTo>
                  <a:pt x="7765937" y="0"/>
                </a:lnTo>
                <a:lnTo>
                  <a:pt x="5002657"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955E0A2B-C555-4CF8-9817-CAE8A1C5B18E}"/>
              </a:ext>
            </a:extLst>
          </p:cNvPr>
          <p:cNvSpPr>
            <a:spLocks noGrp="1"/>
          </p:cNvSpPr>
          <p:nvPr>
            <p:ph type="title"/>
          </p:nvPr>
        </p:nvSpPr>
        <p:spPr>
          <a:xfrm>
            <a:off x="838200" y="914400"/>
            <a:ext cx="5111496" cy="1097280"/>
          </a:xfrm>
        </p:spPr>
        <p:txBody>
          <a:bodyPr>
            <a:normAutofit/>
          </a:bodyPr>
          <a:lstStyle/>
          <a:p>
            <a:r>
              <a:rPr lang="en-IN">
                <a:solidFill>
                  <a:srgbClr val="FFFFFF"/>
                </a:solidFill>
              </a:rPr>
              <a:t>Time-Series Analysis</a:t>
            </a:r>
          </a:p>
        </p:txBody>
      </p:sp>
      <p:sp>
        <p:nvSpPr>
          <p:cNvPr id="3" name="Content Placeholder 2">
            <a:extLst>
              <a:ext uri="{FF2B5EF4-FFF2-40B4-BE49-F238E27FC236}">
                <a16:creationId xmlns:a16="http://schemas.microsoft.com/office/drawing/2014/main" id="{D6C0E29B-83D9-497D-AB7E-E76EB695CC5B}"/>
              </a:ext>
            </a:extLst>
          </p:cNvPr>
          <p:cNvSpPr>
            <a:spLocks noGrp="1"/>
          </p:cNvSpPr>
          <p:nvPr>
            <p:ph idx="1"/>
          </p:nvPr>
        </p:nvSpPr>
        <p:spPr>
          <a:xfrm>
            <a:off x="838199" y="2331720"/>
            <a:ext cx="4379976" cy="3547872"/>
          </a:xfrm>
        </p:spPr>
        <p:txBody>
          <a:bodyPr anchor="t">
            <a:normAutofit/>
          </a:bodyPr>
          <a:lstStyle/>
          <a:p>
            <a:r>
              <a:rPr lang="en-IN" sz="2000"/>
              <a:t>Most of the BI tools, including Power BI uses “Exponential Smoothing” for Time series forecasting. (Note: Which is not used by ML.Net)</a:t>
            </a:r>
          </a:p>
          <a:p>
            <a:endParaRPr lang="en-IN" sz="2000"/>
          </a:p>
          <a:p>
            <a:r>
              <a:rPr lang="en-IN" sz="2000"/>
              <a:t>Data =&gt; </a:t>
            </a:r>
            <a:r>
              <a:rPr lang="en-IN" sz="2000" b="1"/>
              <a:t>WINE</a:t>
            </a:r>
            <a:r>
              <a:rPr lang="en-IN" sz="2000">
                <a:sym typeface="Wingdings" panose="05000000000000000000" pitchFamily="2" charset="2"/>
              </a:rPr>
              <a:t>.</a:t>
            </a:r>
          </a:p>
          <a:p>
            <a:endParaRPr lang="en-IN" sz="2000">
              <a:sym typeface="Wingdings" panose="05000000000000000000" pitchFamily="2" charset="2"/>
            </a:endParaRPr>
          </a:p>
          <a:p>
            <a:r>
              <a:rPr lang="en-IN" sz="2000">
                <a:sym typeface="Wingdings" panose="05000000000000000000" pitchFamily="2" charset="2"/>
              </a:rPr>
              <a:t>From how old it is stored – More accurate the prediction!</a:t>
            </a:r>
          </a:p>
          <a:p>
            <a:endParaRPr lang="en-IN" sz="2000">
              <a:sym typeface="Wingdings" panose="05000000000000000000" pitchFamily="2" charset="2"/>
            </a:endParaRPr>
          </a:p>
          <a:p>
            <a:endParaRPr lang="en-IN" sz="2000"/>
          </a:p>
          <a:p>
            <a:endParaRPr lang="en-IN" sz="2000"/>
          </a:p>
          <a:p>
            <a:endParaRPr lang="en-IN" sz="2000"/>
          </a:p>
        </p:txBody>
      </p:sp>
      <p:pic>
        <p:nvPicPr>
          <p:cNvPr id="4" name="Graphic 3" descr="Wines">
            <a:extLst>
              <a:ext uri="{FF2B5EF4-FFF2-40B4-BE49-F238E27FC236}">
                <a16:creationId xmlns:a16="http://schemas.microsoft.com/office/drawing/2014/main" id="{D5A3C23A-E8AD-449A-9038-F1519B3C92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4980" y="1710532"/>
            <a:ext cx="4097547" cy="4097547"/>
          </a:xfrm>
          <a:prstGeom prst="rect">
            <a:avLst/>
          </a:prstGeom>
        </p:spPr>
      </p:pic>
    </p:spTree>
    <p:extLst>
      <p:ext uri="{BB962C8B-B14F-4D97-AF65-F5344CB8AC3E}">
        <p14:creationId xmlns:p14="http://schemas.microsoft.com/office/powerpoint/2010/main" val="367760341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C098-10EC-476B-9979-1E5A4A9D0EE4}"/>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Database options</a:t>
            </a:r>
          </a:p>
        </p:txBody>
      </p:sp>
      <p:sp>
        <p:nvSpPr>
          <p:cNvPr id="12" name="Rectangle 7">
            <a:extLst>
              <a:ext uri="{FF2B5EF4-FFF2-40B4-BE49-F238E27FC236}">
                <a16:creationId xmlns:a16="http://schemas.microsoft.com/office/drawing/2014/main" id="{C2C620FB-01DE-47CA-866C-10D60C94B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195EAD6F-A24B-42B2-B3D0-7780C8180E88}"/>
              </a:ext>
            </a:extLst>
          </p:cNvPr>
          <p:cNvPicPr>
            <a:picLocks noChangeAspect="1"/>
          </p:cNvPicPr>
          <p:nvPr/>
        </p:nvPicPr>
        <p:blipFill>
          <a:blip r:embed="rId3"/>
          <a:stretch>
            <a:fillRect/>
          </a:stretch>
        </p:blipFill>
        <p:spPr>
          <a:xfrm>
            <a:off x="902145" y="1863801"/>
            <a:ext cx="10387708" cy="4440746"/>
          </a:xfrm>
          <a:prstGeom prst="rect">
            <a:avLst/>
          </a:prstGeom>
        </p:spPr>
      </p:pic>
    </p:spTree>
    <p:extLst>
      <p:ext uri="{BB962C8B-B14F-4D97-AF65-F5344CB8AC3E}">
        <p14:creationId xmlns:p14="http://schemas.microsoft.com/office/powerpoint/2010/main" val="266081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852D-86F5-4DD9-A04D-4D534AFC7C4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err="1"/>
              <a:t>Dosa</a:t>
            </a:r>
            <a:r>
              <a:rPr lang="en-US" sz="6000" dirty="0"/>
              <a:t> options !!</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https://im1.dineout.co.in/images/uploads/restaurant/sharpen/1/x/v/m1274-15276794335b0e89c91cc61.jpg?tr=tr:n-xlarge">
            <a:extLst>
              <a:ext uri="{FF2B5EF4-FFF2-40B4-BE49-F238E27FC236}">
                <a16:creationId xmlns:a16="http://schemas.microsoft.com/office/drawing/2014/main" id="{6B6EE36B-648E-482E-B70D-AE919E7948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69" r="-1" b="15525"/>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24774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7A70B3A9-3B6B-4A43-86C7-76A5A4439DDC}"/>
              </a:ext>
            </a:extLst>
          </p:cNvPr>
          <p:cNvPicPr>
            <a:picLocks noChangeAspect="1"/>
          </p:cNvPicPr>
          <p:nvPr/>
        </p:nvPicPr>
        <p:blipFill>
          <a:blip r:embed="rId3"/>
          <a:stretch>
            <a:fillRect/>
          </a:stretch>
        </p:blipFill>
        <p:spPr>
          <a:xfrm>
            <a:off x="643467" y="1180357"/>
            <a:ext cx="7047923" cy="4493050"/>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a:extLst>
              <a:ext uri="{FF2B5EF4-FFF2-40B4-BE49-F238E27FC236}">
                <a16:creationId xmlns:a16="http://schemas.microsoft.com/office/drawing/2014/main" id="{C52F0667-7B82-4086-B9CD-E925FBDDEE5A}"/>
              </a:ext>
            </a:extLst>
          </p:cNvPr>
          <p:cNvSpPr/>
          <p:nvPr/>
        </p:nvSpPr>
        <p:spPr>
          <a:xfrm>
            <a:off x="143109" y="6383319"/>
            <a:ext cx="6146426" cy="369332"/>
          </a:xfrm>
          <a:prstGeom prst="rect">
            <a:avLst/>
          </a:prstGeom>
        </p:spPr>
        <p:txBody>
          <a:bodyPr wrap="none">
            <a:spAutoFit/>
          </a:bodyPr>
          <a:lstStyle/>
          <a:p>
            <a:r>
              <a:rPr lang="en-IN" dirty="0">
                <a:hlinkClick r:id="rId4"/>
              </a:rPr>
              <a:t>https://gigaom.com/report/data-warehouse-cloud-benchmark/</a:t>
            </a:r>
            <a:endParaRPr lang="en-IN" dirty="0"/>
          </a:p>
        </p:txBody>
      </p:sp>
    </p:spTree>
    <p:extLst>
      <p:ext uri="{BB962C8B-B14F-4D97-AF65-F5344CB8AC3E}">
        <p14:creationId xmlns:p14="http://schemas.microsoft.com/office/powerpoint/2010/main" val="245866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B73FB3-915D-407A-A38E-40401F38234D}"/>
              </a:ext>
            </a:extLst>
          </p:cNvPr>
          <p:cNvPicPr>
            <a:picLocks noChangeAspect="1"/>
          </p:cNvPicPr>
          <p:nvPr/>
        </p:nvPicPr>
        <p:blipFill rotWithShape="1">
          <a:blip r:embed="rId3"/>
          <a:srcRect b="1316"/>
          <a:stretch/>
        </p:blipFill>
        <p:spPr>
          <a:xfrm>
            <a:off x="20" y="10"/>
            <a:ext cx="12191980" cy="6857990"/>
          </a:xfrm>
          <a:prstGeom prst="rect">
            <a:avLst/>
          </a:prstGeom>
        </p:spPr>
      </p:pic>
    </p:spTree>
    <p:extLst>
      <p:ext uri="{BB962C8B-B14F-4D97-AF65-F5344CB8AC3E}">
        <p14:creationId xmlns:p14="http://schemas.microsoft.com/office/powerpoint/2010/main" val="3664070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6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s://www.linkedin.com/media-proxy/ext?w=1000&amp;h=562&amp;hash=xb0EU%2BoVmTyIhdbprMEn664Dq1I%3D&amp;ora=1%2CaFBCTXdkRmpGL2lvQUFBPQ%2CxAVta5g-0R6riQ4Ixx8u7a2FowGx_lJVQIfYBWW_BXDu5YjVNC64IZaBLe705kJHK3NcwlhtKPD1FWS4Q4zIfty-OIA1lMW5e8f7MgFfOUtn1TsCuohobVRw4JGnSLL1YnoD0-9cayq-ZeG5PgRuRDU5-g">
            <a:extLst>
              <a:ext uri="{FF2B5EF4-FFF2-40B4-BE49-F238E27FC236}">
                <a16:creationId xmlns:a16="http://schemas.microsoft.com/office/drawing/2014/main" id="{CEE30C66-AAED-42A1-9665-9F06891179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3941" y="643467"/>
            <a:ext cx="990411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0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electronics, person, black&#10;&#10;Description automatically generated">
            <a:extLst>
              <a:ext uri="{FF2B5EF4-FFF2-40B4-BE49-F238E27FC236}">
                <a16:creationId xmlns:a16="http://schemas.microsoft.com/office/drawing/2014/main" id="{17138A8A-6BFD-4451-8CF4-26FBAE2E927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3331065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4D5B0D-1AE2-4571-810A-8FF8E1E5076F}"/>
              </a:ext>
            </a:extLst>
          </p:cNvPr>
          <p:cNvSpPr>
            <a:spLocks noGrp="1"/>
          </p:cNvSpPr>
          <p:nvPr>
            <p:ph type="title"/>
          </p:nvPr>
        </p:nvSpPr>
        <p:spPr>
          <a:xfrm>
            <a:off x="863029" y="1012004"/>
            <a:ext cx="3416158" cy="4795408"/>
          </a:xfrm>
        </p:spPr>
        <p:txBody>
          <a:bodyPr>
            <a:normAutofit/>
          </a:bodyPr>
          <a:lstStyle/>
          <a:p>
            <a:r>
              <a:rPr lang="en-IN" dirty="0">
                <a:solidFill>
                  <a:srgbClr val="FFFFFF"/>
                </a:solidFill>
              </a:rPr>
              <a:t>Single Studio for entire data team</a:t>
            </a:r>
          </a:p>
        </p:txBody>
      </p:sp>
      <p:graphicFrame>
        <p:nvGraphicFramePr>
          <p:cNvPr id="5" name="Content Placeholder 2">
            <a:extLst>
              <a:ext uri="{FF2B5EF4-FFF2-40B4-BE49-F238E27FC236}">
                <a16:creationId xmlns:a16="http://schemas.microsoft.com/office/drawing/2014/main" id="{DC3D892B-376D-46CF-B64D-F9CF1693374E}"/>
              </a:ext>
            </a:extLst>
          </p:cNvPr>
          <p:cNvGraphicFramePr>
            <a:graphicFrameLocks noGrp="1"/>
          </p:cNvGraphicFramePr>
          <p:nvPr>
            <p:ph idx="1"/>
            <p:extLst>
              <p:ext uri="{D42A27DB-BD31-4B8C-83A1-F6EECF244321}">
                <p14:modId xmlns:p14="http://schemas.microsoft.com/office/powerpoint/2010/main" val="298031307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8459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6C0341-8DE2-46B7-BAE0-9C5C9CC0BF92}"/>
              </a:ext>
            </a:extLst>
          </p:cNvPr>
          <p:cNvPicPr>
            <a:picLocks noChangeAspect="1"/>
          </p:cNvPicPr>
          <p:nvPr/>
        </p:nvPicPr>
        <p:blipFill rotWithShape="1">
          <a:blip r:embed="rId2"/>
          <a:srcRect r="12890" b="1"/>
          <a:stretch/>
        </p:blipFill>
        <p:spPr>
          <a:xfrm>
            <a:off x="20" y="10"/>
            <a:ext cx="12191980" cy="6857990"/>
          </a:xfrm>
          <a:prstGeom prst="rect">
            <a:avLst/>
          </a:prstGeom>
        </p:spPr>
      </p:pic>
    </p:spTree>
    <p:extLst>
      <p:ext uri="{BB962C8B-B14F-4D97-AF65-F5344CB8AC3E}">
        <p14:creationId xmlns:p14="http://schemas.microsoft.com/office/powerpoint/2010/main" val="4244404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EF261F9-12B4-48C1-80C2-A2F33B306EB9}"/>
              </a:ext>
            </a:extLst>
          </p:cNvPr>
          <p:cNvPicPr>
            <a:picLocks noChangeAspect="1"/>
          </p:cNvPicPr>
          <p:nvPr/>
        </p:nvPicPr>
        <p:blipFill>
          <a:blip r:embed="rId3"/>
          <a:stretch>
            <a:fillRect/>
          </a:stretch>
        </p:blipFill>
        <p:spPr>
          <a:xfrm>
            <a:off x="916515" y="2750916"/>
            <a:ext cx="2964216" cy="912066"/>
          </a:xfrm>
          <a:prstGeom prst="rect">
            <a:avLst/>
          </a:prstGeom>
        </p:spPr>
      </p:pic>
      <p:pic>
        <p:nvPicPr>
          <p:cNvPr id="13" name="Picture 12" descr="A close up of a logo&#10;&#10;Description automatically generated">
            <a:extLst>
              <a:ext uri="{FF2B5EF4-FFF2-40B4-BE49-F238E27FC236}">
                <a16:creationId xmlns:a16="http://schemas.microsoft.com/office/drawing/2014/main" id="{C8F79BE0-40CA-4C63-B938-274B3E7A6CB1}"/>
              </a:ext>
            </a:extLst>
          </p:cNvPr>
          <p:cNvPicPr>
            <a:picLocks noChangeAspect="1"/>
          </p:cNvPicPr>
          <p:nvPr/>
        </p:nvPicPr>
        <p:blipFill>
          <a:blip r:embed="rId4"/>
          <a:stretch>
            <a:fillRect/>
          </a:stretch>
        </p:blipFill>
        <p:spPr>
          <a:xfrm>
            <a:off x="9076317" y="2620523"/>
            <a:ext cx="2548895" cy="1274448"/>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8BC600B7-615C-423A-9A5C-107B765DB1AB}"/>
              </a:ext>
            </a:extLst>
          </p:cNvPr>
          <p:cNvPicPr>
            <a:picLocks noChangeAspect="1"/>
          </p:cNvPicPr>
          <p:nvPr/>
        </p:nvPicPr>
        <p:blipFill>
          <a:blip r:embed="rId5"/>
          <a:stretch>
            <a:fillRect/>
          </a:stretch>
        </p:blipFill>
        <p:spPr>
          <a:xfrm>
            <a:off x="5011336" y="2750916"/>
            <a:ext cx="3152728" cy="1013662"/>
          </a:xfrm>
          <a:prstGeom prst="rect">
            <a:avLst/>
          </a:prstGeom>
        </p:spPr>
      </p:pic>
      <p:pic>
        <p:nvPicPr>
          <p:cNvPr id="17" name="Picture 16" descr="A close up of a sign&#10;&#10;Description automatically generated">
            <a:extLst>
              <a:ext uri="{FF2B5EF4-FFF2-40B4-BE49-F238E27FC236}">
                <a16:creationId xmlns:a16="http://schemas.microsoft.com/office/drawing/2014/main" id="{E694E06D-1860-422B-93BE-D28B96C37D91}"/>
              </a:ext>
            </a:extLst>
          </p:cNvPr>
          <p:cNvPicPr>
            <a:picLocks noChangeAspect="1"/>
          </p:cNvPicPr>
          <p:nvPr/>
        </p:nvPicPr>
        <p:blipFill>
          <a:blip r:embed="rId6"/>
          <a:stretch>
            <a:fillRect/>
          </a:stretch>
        </p:blipFill>
        <p:spPr>
          <a:xfrm>
            <a:off x="3282529" y="4162808"/>
            <a:ext cx="1728807" cy="1874027"/>
          </a:xfrm>
          <a:prstGeom prst="rect">
            <a:avLst/>
          </a:prstGeom>
        </p:spPr>
      </p:pic>
      <p:pic>
        <p:nvPicPr>
          <p:cNvPr id="19" name="Picture 18" descr="A close up of a sign&#10;&#10;Description automatically generated">
            <a:extLst>
              <a:ext uri="{FF2B5EF4-FFF2-40B4-BE49-F238E27FC236}">
                <a16:creationId xmlns:a16="http://schemas.microsoft.com/office/drawing/2014/main" id="{74DCAADD-995B-4DDE-A56A-39F70A64258A}"/>
              </a:ext>
            </a:extLst>
          </p:cNvPr>
          <p:cNvPicPr>
            <a:picLocks noChangeAspect="1"/>
          </p:cNvPicPr>
          <p:nvPr/>
        </p:nvPicPr>
        <p:blipFill>
          <a:blip r:embed="rId7"/>
          <a:stretch>
            <a:fillRect/>
          </a:stretch>
        </p:blipFill>
        <p:spPr>
          <a:xfrm>
            <a:off x="5980623" y="4746117"/>
            <a:ext cx="3599081" cy="684865"/>
          </a:xfrm>
          <a:prstGeom prst="rect">
            <a:avLst/>
          </a:prstGeom>
        </p:spPr>
      </p:pic>
    </p:spTree>
    <p:extLst>
      <p:ext uri="{BB962C8B-B14F-4D97-AF65-F5344CB8AC3E}">
        <p14:creationId xmlns:p14="http://schemas.microsoft.com/office/powerpoint/2010/main" val="294208118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F9244-001D-4A55-B5A3-91133DFE89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INGEST - Bring in the data</a:t>
            </a:r>
          </a:p>
        </p:txBody>
      </p:sp>
      <p:pic>
        <p:nvPicPr>
          <p:cNvPr id="6" name="Picture 5" descr="A screenshot of a computer&#10;&#10;Description automatically generated">
            <a:extLst>
              <a:ext uri="{FF2B5EF4-FFF2-40B4-BE49-F238E27FC236}">
                <a16:creationId xmlns:a16="http://schemas.microsoft.com/office/drawing/2014/main" id="{4EC21DE3-27FB-4873-AE19-F3F8A35C046D}"/>
              </a:ext>
            </a:extLst>
          </p:cNvPr>
          <p:cNvPicPr>
            <a:picLocks noChangeAspect="1"/>
          </p:cNvPicPr>
          <p:nvPr/>
        </p:nvPicPr>
        <p:blipFill>
          <a:blip r:embed="rId3"/>
          <a:stretch>
            <a:fillRect/>
          </a:stretch>
        </p:blipFill>
        <p:spPr>
          <a:xfrm>
            <a:off x="1787963" y="1675227"/>
            <a:ext cx="8616074" cy="4394199"/>
          </a:xfrm>
          <a:prstGeom prst="rect">
            <a:avLst/>
          </a:prstGeom>
        </p:spPr>
      </p:pic>
    </p:spTree>
    <p:extLst>
      <p:ext uri="{BB962C8B-B14F-4D97-AF65-F5344CB8AC3E}">
        <p14:creationId xmlns:p14="http://schemas.microsoft.com/office/powerpoint/2010/main" val="169739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CF8F3-22C3-40E3-B254-57DDDAA5C81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EXPLORE - Manage the data</a:t>
            </a:r>
          </a:p>
        </p:txBody>
      </p:sp>
      <p:pic>
        <p:nvPicPr>
          <p:cNvPr id="19" name="Picture 18">
            <a:extLst>
              <a:ext uri="{FF2B5EF4-FFF2-40B4-BE49-F238E27FC236}">
                <a16:creationId xmlns:a16="http://schemas.microsoft.com/office/drawing/2014/main" id="{2E3EB88F-1FB1-41A4-9519-C521CA9A655D}"/>
              </a:ext>
            </a:extLst>
          </p:cNvPr>
          <p:cNvPicPr>
            <a:picLocks noChangeAspect="1"/>
          </p:cNvPicPr>
          <p:nvPr/>
        </p:nvPicPr>
        <p:blipFill>
          <a:blip r:embed="rId3"/>
          <a:stretch>
            <a:fillRect/>
          </a:stretch>
        </p:blipFill>
        <p:spPr>
          <a:xfrm>
            <a:off x="2119350" y="1675227"/>
            <a:ext cx="7953300" cy="4394199"/>
          </a:xfrm>
          <a:prstGeom prst="rect">
            <a:avLst/>
          </a:prstGeom>
        </p:spPr>
      </p:pic>
      <p:cxnSp>
        <p:nvCxnSpPr>
          <p:cNvPr id="11" name="Straight Arrow Connector 10">
            <a:extLst>
              <a:ext uri="{FF2B5EF4-FFF2-40B4-BE49-F238E27FC236}">
                <a16:creationId xmlns:a16="http://schemas.microsoft.com/office/drawing/2014/main" id="{249CDC3E-70B1-4F50-BC68-D5E990941A5C}"/>
              </a:ext>
            </a:extLst>
          </p:cNvPr>
          <p:cNvCxnSpPr/>
          <p:nvPr/>
        </p:nvCxnSpPr>
        <p:spPr>
          <a:xfrm flipH="1">
            <a:off x="2921000" y="2679700"/>
            <a:ext cx="635000" cy="10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3E3B95-200C-499B-A353-A2E0188EE061}"/>
              </a:ext>
            </a:extLst>
          </p:cNvPr>
          <p:cNvCxnSpPr/>
          <p:nvPr/>
        </p:nvCxnSpPr>
        <p:spPr>
          <a:xfrm flipH="1">
            <a:off x="2667000" y="4495800"/>
            <a:ext cx="736600" cy="177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23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CF8F3-22C3-40E3-B254-57DDDAA5C81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ANALYZE - Query the data (SQL / Python or R)</a:t>
            </a:r>
          </a:p>
        </p:txBody>
      </p:sp>
      <p:pic>
        <p:nvPicPr>
          <p:cNvPr id="4" name="Picture 3">
            <a:extLst>
              <a:ext uri="{FF2B5EF4-FFF2-40B4-BE49-F238E27FC236}">
                <a16:creationId xmlns:a16="http://schemas.microsoft.com/office/drawing/2014/main" id="{F9D5813E-FB9B-43F8-81F9-BE3C9364EC34}"/>
              </a:ext>
            </a:extLst>
          </p:cNvPr>
          <p:cNvPicPr>
            <a:picLocks noChangeAspect="1"/>
          </p:cNvPicPr>
          <p:nvPr/>
        </p:nvPicPr>
        <p:blipFill>
          <a:blip r:embed="rId3"/>
          <a:stretch>
            <a:fillRect/>
          </a:stretch>
        </p:blipFill>
        <p:spPr>
          <a:xfrm>
            <a:off x="2274958" y="1675227"/>
            <a:ext cx="7642084" cy="4394199"/>
          </a:xfrm>
          <a:prstGeom prst="rect">
            <a:avLst/>
          </a:prstGeom>
        </p:spPr>
      </p:pic>
      <p:sp>
        <p:nvSpPr>
          <p:cNvPr id="6" name="Rectangle 5">
            <a:extLst>
              <a:ext uri="{FF2B5EF4-FFF2-40B4-BE49-F238E27FC236}">
                <a16:creationId xmlns:a16="http://schemas.microsoft.com/office/drawing/2014/main" id="{7756E1E4-0B20-4C0B-AE33-A84055C97292}"/>
              </a:ext>
            </a:extLst>
          </p:cNvPr>
          <p:cNvSpPr/>
          <p:nvPr/>
        </p:nvSpPr>
        <p:spPr>
          <a:xfrm>
            <a:off x="556532" y="2995163"/>
            <a:ext cx="1627369" cy="1754326"/>
          </a:xfrm>
          <a:prstGeom prst="rect">
            <a:avLst/>
          </a:prstGeom>
          <a:noFill/>
        </p:spPr>
        <p:txBody>
          <a:bodyPr wrap="none" lIns="91440" tIns="45720" rIns="91440" bIns="45720">
            <a:spAutoFit/>
          </a:bodyPr>
          <a:lstStyle/>
          <a:p>
            <a:pPr algn="ctr"/>
            <a:r>
              <a:rPr lang="en-IN" sz="5400" b="0" cap="none" spc="0" dirty="0">
                <a:ln w="0"/>
                <a:solidFill>
                  <a:srgbClr val="FF0000"/>
                </a:solidFill>
                <a:effectLst>
                  <a:outerShdw blurRad="38100" dist="19050" dir="2700000" algn="tl" rotWithShape="0">
                    <a:schemeClr val="dk1">
                      <a:alpha val="40000"/>
                    </a:schemeClr>
                  </a:outerShdw>
                </a:effectLst>
              </a:rPr>
              <a:t>Full </a:t>
            </a:r>
          </a:p>
          <a:p>
            <a:pPr algn="ctr"/>
            <a:r>
              <a:rPr lang="en-IN" sz="5400" b="0" cap="none" spc="0" dirty="0">
                <a:ln w="0"/>
                <a:solidFill>
                  <a:srgbClr val="FF0000"/>
                </a:solidFill>
                <a:effectLst>
                  <a:outerShdw blurRad="38100" dist="19050" dir="2700000" algn="tl" rotWithShape="0">
                    <a:schemeClr val="dk1">
                      <a:alpha val="40000"/>
                    </a:schemeClr>
                  </a:outerShdw>
                </a:effectLst>
              </a:rPr>
              <a:t>Code</a:t>
            </a:r>
          </a:p>
        </p:txBody>
      </p:sp>
    </p:spTree>
    <p:extLst>
      <p:ext uri="{BB962C8B-B14F-4D97-AF65-F5344CB8AC3E}">
        <p14:creationId xmlns:p14="http://schemas.microsoft.com/office/powerpoint/2010/main" val="3583518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BA282-C7EC-431B-A7A5-378ECBA9A3D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ANALYZE – Data Flows</a:t>
            </a:r>
          </a:p>
        </p:txBody>
      </p:sp>
      <p:pic>
        <p:nvPicPr>
          <p:cNvPr id="4" name="Picture 3">
            <a:extLst>
              <a:ext uri="{FF2B5EF4-FFF2-40B4-BE49-F238E27FC236}">
                <a16:creationId xmlns:a16="http://schemas.microsoft.com/office/drawing/2014/main" id="{3BDC1D92-1099-4E7F-A293-F67F5E6D39CA}"/>
              </a:ext>
            </a:extLst>
          </p:cNvPr>
          <p:cNvPicPr>
            <a:picLocks noChangeAspect="1"/>
          </p:cNvPicPr>
          <p:nvPr/>
        </p:nvPicPr>
        <p:blipFill>
          <a:blip r:embed="rId2"/>
          <a:stretch>
            <a:fillRect/>
          </a:stretch>
        </p:blipFill>
        <p:spPr>
          <a:xfrm>
            <a:off x="2779624" y="1675227"/>
            <a:ext cx="6632752" cy="4394199"/>
          </a:xfrm>
          <a:prstGeom prst="rect">
            <a:avLst/>
          </a:prstGeom>
        </p:spPr>
      </p:pic>
      <p:sp>
        <p:nvSpPr>
          <p:cNvPr id="6" name="Rectangle 5">
            <a:extLst>
              <a:ext uri="{FF2B5EF4-FFF2-40B4-BE49-F238E27FC236}">
                <a16:creationId xmlns:a16="http://schemas.microsoft.com/office/drawing/2014/main" id="{D106A43F-6679-4AD6-B4B7-63E1A9D0352C}"/>
              </a:ext>
            </a:extLst>
          </p:cNvPr>
          <p:cNvSpPr/>
          <p:nvPr/>
        </p:nvSpPr>
        <p:spPr>
          <a:xfrm>
            <a:off x="556532" y="2995163"/>
            <a:ext cx="1784463" cy="1754326"/>
          </a:xfrm>
          <a:prstGeom prst="rect">
            <a:avLst/>
          </a:prstGeom>
          <a:noFill/>
        </p:spPr>
        <p:txBody>
          <a:bodyPr wrap="none" lIns="91440" tIns="45720" rIns="91440" bIns="45720">
            <a:spAutoFit/>
          </a:bodyPr>
          <a:lstStyle/>
          <a:p>
            <a:pPr algn="ctr"/>
            <a:r>
              <a:rPr lang="en-IN" sz="5400" b="0" cap="none" spc="0" dirty="0">
                <a:ln w="0"/>
                <a:solidFill>
                  <a:srgbClr val="FF0000"/>
                </a:solidFill>
                <a:effectLst>
                  <a:outerShdw blurRad="38100" dist="19050" dir="2700000" algn="tl" rotWithShape="0">
                    <a:schemeClr val="dk1">
                      <a:alpha val="40000"/>
                    </a:schemeClr>
                  </a:outerShdw>
                </a:effectLst>
              </a:rPr>
              <a:t>Code </a:t>
            </a:r>
          </a:p>
          <a:p>
            <a:pPr algn="ctr"/>
            <a:r>
              <a:rPr lang="en-IN" sz="5400" b="0" cap="none" spc="0" dirty="0">
                <a:ln w="0"/>
                <a:solidFill>
                  <a:srgbClr val="FF0000"/>
                </a:solidFill>
                <a:effectLst>
                  <a:outerShdw blurRad="38100" dist="19050" dir="2700000" algn="tl" rotWithShape="0">
                    <a:schemeClr val="dk1">
                      <a:alpha val="40000"/>
                    </a:schemeClr>
                  </a:outerShdw>
                </a:effectLst>
              </a:rPr>
              <a:t>Free</a:t>
            </a:r>
          </a:p>
        </p:txBody>
      </p:sp>
    </p:spTree>
    <p:extLst>
      <p:ext uri="{BB962C8B-B14F-4D97-AF65-F5344CB8AC3E}">
        <p14:creationId xmlns:p14="http://schemas.microsoft.com/office/powerpoint/2010/main" val="72974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F9244-001D-4A55-B5A3-91133DFE89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VISUALIZE – Create reports and publish</a:t>
            </a:r>
          </a:p>
        </p:txBody>
      </p:sp>
      <p:pic>
        <p:nvPicPr>
          <p:cNvPr id="7" name="Picture 6" descr="A screenshot of a cell phone&#10;&#10;Description automatically generated">
            <a:extLst>
              <a:ext uri="{FF2B5EF4-FFF2-40B4-BE49-F238E27FC236}">
                <a16:creationId xmlns:a16="http://schemas.microsoft.com/office/drawing/2014/main" id="{D8309895-52A5-4847-8BCF-391987B71B9E}"/>
              </a:ext>
            </a:extLst>
          </p:cNvPr>
          <p:cNvPicPr>
            <a:picLocks noChangeAspect="1"/>
          </p:cNvPicPr>
          <p:nvPr/>
        </p:nvPicPr>
        <p:blipFill>
          <a:blip r:embed="rId3"/>
          <a:stretch>
            <a:fillRect/>
          </a:stretch>
        </p:blipFill>
        <p:spPr>
          <a:xfrm>
            <a:off x="1766740" y="1675227"/>
            <a:ext cx="8658520" cy="4394199"/>
          </a:xfrm>
          <a:prstGeom prst="rect">
            <a:avLst/>
          </a:prstGeom>
        </p:spPr>
      </p:pic>
    </p:spTree>
    <p:extLst>
      <p:ext uri="{BB962C8B-B14F-4D97-AF65-F5344CB8AC3E}">
        <p14:creationId xmlns:p14="http://schemas.microsoft.com/office/powerpoint/2010/main" val="236062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4A531-B1A1-46AA-BA0E-B6E14BE6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77100"/>
          </a:xfrm>
          <a:prstGeom prst="rect">
            <a:avLst/>
          </a:prstGeom>
        </p:spPr>
      </p:pic>
    </p:spTree>
    <p:extLst>
      <p:ext uri="{BB962C8B-B14F-4D97-AF65-F5344CB8AC3E}">
        <p14:creationId xmlns:p14="http://schemas.microsoft.com/office/powerpoint/2010/main" val="1252440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95B89-EF41-48E8-801E-246FFE099D0E}"/>
              </a:ext>
            </a:extLst>
          </p:cNvPr>
          <p:cNvSpPr>
            <a:spLocks noGrp="1"/>
          </p:cNvSpPr>
          <p:nvPr>
            <p:ph type="title"/>
          </p:nvPr>
        </p:nvSpPr>
        <p:spPr>
          <a:xfrm>
            <a:off x="556532" y="643467"/>
            <a:ext cx="11210925" cy="744836"/>
          </a:xfrm>
        </p:spPr>
        <p:txBody>
          <a:bodyPr>
            <a:normAutofit/>
          </a:bodyPr>
          <a:lstStyle/>
          <a:p>
            <a:pPr algn="ctr"/>
            <a:r>
              <a:rPr lang="en-IN" sz="3200" dirty="0">
                <a:solidFill>
                  <a:schemeClr val="bg1"/>
                </a:solidFill>
              </a:rPr>
              <a:t>Bringing ML model into Warehouse</a:t>
            </a:r>
          </a:p>
        </p:txBody>
      </p:sp>
      <p:pic>
        <p:nvPicPr>
          <p:cNvPr id="3" name="Content Placeholder 3">
            <a:extLst>
              <a:ext uri="{FF2B5EF4-FFF2-40B4-BE49-F238E27FC236}">
                <a16:creationId xmlns:a16="http://schemas.microsoft.com/office/drawing/2014/main" id="{482E99C0-1778-4B00-8A4F-AA5E83ABD3F7}"/>
              </a:ext>
            </a:extLst>
          </p:cNvPr>
          <p:cNvPicPr>
            <a:picLocks noChangeAspect="1"/>
          </p:cNvPicPr>
          <p:nvPr/>
        </p:nvPicPr>
        <p:blipFill>
          <a:blip r:embed="rId3"/>
          <a:stretch>
            <a:fillRect/>
          </a:stretch>
        </p:blipFill>
        <p:spPr>
          <a:xfrm>
            <a:off x="2064625" y="1675227"/>
            <a:ext cx="8062749" cy="4394199"/>
          </a:xfrm>
          <a:prstGeom prst="rect">
            <a:avLst/>
          </a:prstGeom>
        </p:spPr>
      </p:pic>
    </p:spTree>
    <p:extLst>
      <p:ext uri="{BB962C8B-B14F-4D97-AF65-F5344CB8AC3E}">
        <p14:creationId xmlns:p14="http://schemas.microsoft.com/office/powerpoint/2010/main" val="398543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9" name="Rectangle 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2" name="Picture 1" descr="A screenshot of a cell phone&#10;&#10;Description automatically generated">
            <a:extLst>
              <a:ext uri="{FF2B5EF4-FFF2-40B4-BE49-F238E27FC236}">
                <a16:creationId xmlns:a16="http://schemas.microsoft.com/office/drawing/2014/main" id="{9EC2214C-DCFD-4B54-9243-75D24FAD9A77}"/>
              </a:ext>
            </a:extLst>
          </p:cNvPr>
          <p:cNvPicPr>
            <a:picLocks noChangeAspect="1"/>
          </p:cNvPicPr>
          <p:nvPr/>
        </p:nvPicPr>
        <p:blipFill rotWithShape="1">
          <a:blip r:embed="rId3"/>
          <a:srcRect r="2179" b="2"/>
          <a:stretch/>
        </p:blipFill>
        <p:spPr>
          <a:xfrm rot="21480000">
            <a:off x="1137837" y="1003258"/>
            <a:ext cx="9916327" cy="4764396"/>
          </a:xfrm>
          <a:prstGeom prst="rect">
            <a:avLst/>
          </a:prstGeom>
        </p:spPr>
      </p:pic>
    </p:spTree>
    <p:extLst>
      <p:ext uri="{BB962C8B-B14F-4D97-AF65-F5344CB8AC3E}">
        <p14:creationId xmlns:p14="http://schemas.microsoft.com/office/powerpoint/2010/main" val="2688605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7"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8"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9" name="Rectangle 38">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E0A2B-C555-4CF8-9817-CAE8A1C5B18E}"/>
              </a:ext>
            </a:extLst>
          </p:cNvPr>
          <p:cNvSpPr>
            <a:spLocks noGrp="1"/>
          </p:cNvSpPr>
          <p:nvPr>
            <p:ph type="title"/>
          </p:nvPr>
        </p:nvSpPr>
        <p:spPr>
          <a:xfrm>
            <a:off x="649224" y="960120"/>
            <a:ext cx="3867912" cy="4169664"/>
          </a:xfrm>
        </p:spPr>
        <p:txBody>
          <a:bodyPr>
            <a:normAutofit/>
          </a:bodyPr>
          <a:lstStyle/>
          <a:p>
            <a:pPr algn="r"/>
            <a:r>
              <a:rPr lang="en-IN" dirty="0"/>
              <a:t>Text Analytics Why Cognitive? </a:t>
            </a:r>
            <a:endParaRPr lang="en-IN"/>
          </a:p>
        </p:txBody>
      </p:sp>
      <p:cxnSp>
        <p:nvCxnSpPr>
          <p:cNvPr id="41" name="Straight Connector 40">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C0E29B-83D9-497D-AB7E-E76EB695CC5B}"/>
              </a:ext>
            </a:extLst>
          </p:cNvPr>
          <p:cNvSpPr>
            <a:spLocks noGrp="1"/>
          </p:cNvSpPr>
          <p:nvPr>
            <p:ph idx="1"/>
          </p:nvPr>
        </p:nvSpPr>
        <p:spPr>
          <a:xfrm>
            <a:off x="4983479" y="960120"/>
            <a:ext cx="6087745" cy="4169664"/>
          </a:xfrm>
        </p:spPr>
        <p:txBody>
          <a:bodyPr anchor="ctr">
            <a:normAutofit/>
          </a:bodyPr>
          <a:lstStyle/>
          <a:p>
            <a:pPr marL="0" indent="0">
              <a:buNone/>
            </a:pPr>
            <a:r>
              <a:rPr lang="en-IN" sz="2400" dirty="0">
                <a:sym typeface="Wingdings" panose="05000000000000000000" pitchFamily="2" charset="2"/>
              </a:rPr>
              <a:t>Up-to you to decide,</a:t>
            </a:r>
          </a:p>
          <a:p>
            <a:r>
              <a:rPr lang="en-IN" dirty="0">
                <a:sym typeface="Wingdings" panose="05000000000000000000" pitchFamily="2" charset="2"/>
              </a:rPr>
              <a:t>Create – Train – Train – Train – Use?</a:t>
            </a:r>
          </a:p>
          <a:p>
            <a:pPr marL="0" indent="0">
              <a:buNone/>
            </a:pPr>
            <a:r>
              <a:rPr lang="en-IN" dirty="0">
                <a:highlight>
                  <a:srgbClr val="FFFF00"/>
                </a:highlight>
                <a:sym typeface="Wingdings" panose="05000000000000000000" pitchFamily="2" charset="2"/>
              </a:rPr>
              <a:t>(or)</a:t>
            </a:r>
          </a:p>
          <a:p>
            <a:r>
              <a:rPr lang="en-IN" dirty="0">
                <a:sym typeface="Wingdings" panose="05000000000000000000" pitchFamily="2" charset="2"/>
              </a:rPr>
              <a:t>Buy – Use?</a:t>
            </a:r>
          </a:p>
          <a:p>
            <a:pPr lvl="1"/>
            <a:endParaRPr lang="en-IN" dirty="0"/>
          </a:p>
          <a:p>
            <a:endParaRPr lang="en-IN" sz="2400" dirty="0"/>
          </a:p>
          <a:p>
            <a:endParaRPr lang="en-IN" sz="2400" dirty="0"/>
          </a:p>
        </p:txBody>
      </p:sp>
    </p:spTree>
    <p:extLst>
      <p:ext uri="{BB962C8B-B14F-4D97-AF65-F5344CB8AC3E}">
        <p14:creationId xmlns:p14="http://schemas.microsoft.com/office/powerpoint/2010/main" val="237500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787E0C-825F-4420-B249-CEA0AE20550D}"/>
              </a:ext>
            </a:extLst>
          </p:cNvPr>
          <p:cNvSpPr/>
          <p:nvPr/>
        </p:nvSpPr>
        <p:spPr>
          <a:xfrm>
            <a:off x="2435290" y="1007705"/>
            <a:ext cx="1772817" cy="83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Tweets extracted via API</a:t>
            </a:r>
          </a:p>
        </p:txBody>
      </p:sp>
      <p:sp>
        <p:nvSpPr>
          <p:cNvPr id="3" name="Rectangle 2">
            <a:extLst>
              <a:ext uri="{FF2B5EF4-FFF2-40B4-BE49-F238E27FC236}">
                <a16:creationId xmlns:a16="http://schemas.microsoft.com/office/drawing/2014/main" id="{F8AA9C99-4D4C-44F2-9F88-4B0551833590}"/>
              </a:ext>
            </a:extLst>
          </p:cNvPr>
          <p:cNvSpPr/>
          <p:nvPr/>
        </p:nvSpPr>
        <p:spPr>
          <a:xfrm>
            <a:off x="4208107" y="2118049"/>
            <a:ext cx="2071396" cy="933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ETL – To extract needed information</a:t>
            </a:r>
          </a:p>
        </p:txBody>
      </p:sp>
      <p:sp>
        <p:nvSpPr>
          <p:cNvPr id="4" name="Rectangle 3">
            <a:extLst>
              <a:ext uri="{FF2B5EF4-FFF2-40B4-BE49-F238E27FC236}">
                <a16:creationId xmlns:a16="http://schemas.microsoft.com/office/drawing/2014/main" id="{3D1B8CFD-E034-4E95-B43E-A3A09C1E4669}"/>
              </a:ext>
            </a:extLst>
          </p:cNvPr>
          <p:cNvSpPr/>
          <p:nvPr/>
        </p:nvSpPr>
        <p:spPr>
          <a:xfrm>
            <a:off x="6279503" y="3461657"/>
            <a:ext cx="1810139"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Store into Azure SQL Warehouse</a:t>
            </a:r>
          </a:p>
        </p:txBody>
      </p:sp>
      <p:sp>
        <p:nvSpPr>
          <p:cNvPr id="5" name="Rectangle 4">
            <a:extLst>
              <a:ext uri="{FF2B5EF4-FFF2-40B4-BE49-F238E27FC236}">
                <a16:creationId xmlns:a16="http://schemas.microsoft.com/office/drawing/2014/main" id="{E356EA34-BC64-4EBA-803C-09F5B442A7EB}"/>
              </a:ext>
            </a:extLst>
          </p:cNvPr>
          <p:cNvSpPr/>
          <p:nvPr/>
        </p:nvSpPr>
        <p:spPr>
          <a:xfrm>
            <a:off x="8089642" y="4814595"/>
            <a:ext cx="1735494" cy="110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Visualize the dashboard and get instant insights</a:t>
            </a:r>
          </a:p>
        </p:txBody>
      </p:sp>
      <p:cxnSp>
        <p:nvCxnSpPr>
          <p:cNvPr id="7" name="Connector: Elbow 6">
            <a:extLst>
              <a:ext uri="{FF2B5EF4-FFF2-40B4-BE49-F238E27FC236}">
                <a16:creationId xmlns:a16="http://schemas.microsoft.com/office/drawing/2014/main" id="{A3C5A281-0FEF-4C7E-9062-8355FF8318B8}"/>
              </a:ext>
            </a:extLst>
          </p:cNvPr>
          <p:cNvCxnSpPr>
            <a:cxnSpLocks/>
            <a:stCxn id="2" idx="2"/>
            <a:endCxn id="3" idx="1"/>
          </p:cNvCxnSpPr>
          <p:nvPr/>
        </p:nvCxnSpPr>
        <p:spPr>
          <a:xfrm rot="16200000" flipH="1">
            <a:off x="3391678" y="1768151"/>
            <a:ext cx="746450" cy="8864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2F635B6-9888-4575-8269-000BCF6E000D}"/>
              </a:ext>
            </a:extLst>
          </p:cNvPr>
          <p:cNvCxnSpPr>
            <a:cxnSpLocks/>
            <a:stCxn id="3" idx="2"/>
            <a:endCxn id="4" idx="1"/>
          </p:cNvCxnSpPr>
          <p:nvPr/>
        </p:nvCxnSpPr>
        <p:spPr>
          <a:xfrm rot="16200000" flipH="1">
            <a:off x="5274130" y="3020785"/>
            <a:ext cx="975049" cy="10356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A8B5CD6-C822-41C8-9546-CEAC7424F663}"/>
              </a:ext>
            </a:extLst>
          </p:cNvPr>
          <p:cNvCxnSpPr>
            <a:stCxn id="4" idx="2"/>
            <a:endCxn id="5" idx="1"/>
          </p:cNvCxnSpPr>
          <p:nvPr/>
        </p:nvCxnSpPr>
        <p:spPr>
          <a:xfrm rot="16200000" flipH="1">
            <a:off x="7249887" y="4525346"/>
            <a:ext cx="774440" cy="9050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925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72682-E9AA-4A72-AFC3-8E15E77237FA}"/>
              </a:ext>
            </a:extLst>
          </p:cNvPr>
          <p:cNvSpPr>
            <a:spLocks noGrp="1"/>
          </p:cNvSpPr>
          <p:nvPr>
            <p:ph type="title"/>
          </p:nvPr>
        </p:nvSpPr>
        <p:spPr>
          <a:xfrm>
            <a:off x="584200" y="2977122"/>
            <a:ext cx="5510213" cy="498598"/>
          </a:xfrm>
        </p:spPr>
        <p:txBody>
          <a:bodyPr/>
          <a:lstStyle/>
          <a:p>
            <a:r>
              <a:rPr lang="es-ES" dirty="0"/>
              <a:t>Azure </a:t>
            </a:r>
            <a:r>
              <a:rPr lang="es-ES" dirty="0" err="1"/>
              <a:t>Synapse</a:t>
            </a:r>
            <a:r>
              <a:rPr lang="es-ES" dirty="0"/>
              <a:t> </a:t>
            </a:r>
            <a:r>
              <a:rPr lang="es-ES" dirty="0" err="1"/>
              <a:t>Analytics</a:t>
            </a:r>
            <a:endParaRPr lang="es-ES" dirty="0"/>
          </a:p>
        </p:txBody>
      </p:sp>
      <p:sp>
        <p:nvSpPr>
          <p:cNvPr id="3" name="Marcador de texto 2">
            <a:extLst>
              <a:ext uri="{FF2B5EF4-FFF2-40B4-BE49-F238E27FC236}">
                <a16:creationId xmlns:a16="http://schemas.microsoft.com/office/drawing/2014/main" id="{D4DF00CC-F445-43AE-BDD6-988EA6C0D7A5}"/>
              </a:ext>
            </a:extLst>
          </p:cNvPr>
          <p:cNvSpPr>
            <a:spLocks noGrp="1"/>
          </p:cNvSpPr>
          <p:nvPr>
            <p:ph type="body" sz="quarter" idx="12"/>
          </p:nvPr>
        </p:nvSpPr>
        <p:spPr>
          <a:xfrm>
            <a:off x="584200" y="3962400"/>
            <a:ext cx="5510213" cy="249299"/>
          </a:xfrm>
        </p:spPr>
        <p:txBody>
          <a:bodyPr/>
          <a:lstStyle/>
          <a:p>
            <a:r>
              <a:rPr lang="es-ES" dirty="0"/>
              <a:t>Dinesh Kumar P</a:t>
            </a:r>
          </a:p>
        </p:txBody>
      </p:sp>
      <p:sp>
        <p:nvSpPr>
          <p:cNvPr id="4" name="Marcador de texto 3">
            <a:extLst>
              <a:ext uri="{FF2B5EF4-FFF2-40B4-BE49-F238E27FC236}">
                <a16:creationId xmlns:a16="http://schemas.microsoft.com/office/drawing/2014/main" id="{5ABB1218-F879-40FE-9F61-1505FC315B5D}"/>
              </a:ext>
            </a:extLst>
          </p:cNvPr>
          <p:cNvSpPr>
            <a:spLocks noGrp="1"/>
          </p:cNvSpPr>
          <p:nvPr>
            <p:ph type="body" sz="quarter" idx="13"/>
          </p:nvPr>
        </p:nvSpPr>
        <p:spPr>
          <a:xfrm>
            <a:off x="6597944" y="2320226"/>
            <a:ext cx="4714906" cy="492443"/>
          </a:xfrm>
        </p:spPr>
        <p:txBody>
          <a:bodyPr>
            <a:normAutofit lnSpcReduction="10000"/>
          </a:bodyPr>
          <a:lstStyle/>
          <a:p>
            <a:r>
              <a:rPr lang="es-ES" dirty="0"/>
              <a:t>@Chennai</a:t>
            </a:r>
          </a:p>
        </p:txBody>
      </p:sp>
      <p:sp>
        <p:nvSpPr>
          <p:cNvPr id="5" name="Marcador de texto 4">
            <a:extLst>
              <a:ext uri="{FF2B5EF4-FFF2-40B4-BE49-F238E27FC236}">
                <a16:creationId xmlns:a16="http://schemas.microsoft.com/office/drawing/2014/main" id="{86C3017E-D62C-4632-B5A9-661BD24A2BA2}"/>
              </a:ext>
            </a:extLst>
          </p:cNvPr>
          <p:cNvSpPr>
            <a:spLocks noGrp="1"/>
          </p:cNvSpPr>
          <p:nvPr>
            <p:ph type="body" sz="quarter" idx="15"/>
          </p:nvPr>
        </p:nvSpPr>
        <p:spPr>
          <a:xfrm>
            <a:off x="584196" y="4286058"/>
            <a:ext cx="5510213" cy="221599"/>
          </a:xfrm>
        </p:spPr>
        <p:txBody>
          <a:bodyPr/>
          <a:lstStyle/>
          <a:p>
            <a:r>
              <a:rPr lang="es-ES" dirty="0" err="1"/>
              <a:t>Product</a:t>
            </a:r>
            <a:r>
              <a:rPr lang="es-ES" dirty="0"/>
              <a:t> Manager – Dashboard </a:t>
            </a:r>
            <a:r>
              <a:rPr lang="es-ES" dirty="0" err="1"/>
              <a:t>Analytics</a:t>
            </a:r>
            <a:r>
              <a:rPr lang="es-ES" dirty="0"/>
              <a:t>, </a:t>
            </a:r>
            <a:r>
              <a:rPr lang="es-ES" b="1" dirty="0"/>
              <a:t>Bold BI</a:t>
            </a:r>
          </a:p>
        </p:txBody>
      </p:sp>
      <p:sp>
        <p:nvSpPr>
          <p:cNvPr id="6" name="Marcador de texto 6">
            <a:extLst>
              <a:ext uri="{FF2B5EF4-FFF2-40B4-BE49-F238E27FC236}">
                <a16:creationId xmlns:a16="http://schemas.microsoft.com/office/drawing/2014/main" id="{47F2DB86-0176-4FCF-B253-6B8EADD633E2}"/>
              </a:ext>
            </a:extLst>
          </p:cNvPr>
          <p:cNvSpPr txBox="1">
            <a:spLocks/>
          </p:cNvSpPr>
          <p:nvPr/>
        </p:nvSpPr>
        <p:spPr>
          <a:xfrm>
            <a:off x="1175609" y="1631370"/>
            <a:ext cx="1782742" cy="4410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dinuswt22 	</a:t>
            </a:r>
            <a:endParaRPr lang="es-ES" dirty="0"/>
          </a:p>
        </p:txBody>
      </p:sp>
      <p:sp>
        <p:nvSpPr>
          <p:cNvPr id="7" name="Marcador de texto 6">
            <a:extLst>
              <a:ext uri="{FF2B5EF4-FFF2-40B4-BE49-F238E27FC236}">
                <a16:creationId xmlns:a16="http://schemas.microsoft.com/office/drawing/2014/main" id="{F047D87F-5685-43CE-BB68-D1E64697B39E}"/>
              </a:ext>
            </a:extLst>
          </p:cNvPr>
          <p:cNvSpPr txBox="1">
            <a:spLocks/>
          </p:cNvSpPr>
          <p:nvPr/>
        </p:nvSpPr>
        <p:spPr>
          <a:xfrm>
            <a:off x="1175609" y="631231"/>
            <a:ext cx="5510213" cy="332399"/>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600" b="1" kern="1200" spc="0" baseline="0">
                <a:solidFill>
                  <a:srgbClr val="43444A"/>
                </a:solidFill>
                <a:latin typeface="Quicksand" pitchFamily="2"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0" dirty="0">
                <a:hlinkClick r:id="rId3"/>
              </a:rPr>
              <a:t>dinesh-kumar-prabakaran-b95a6656/</a:t>
            </a:r>
            <a:endParaRPr lang="es-ES" sz="2400" b="0" dirty="0"/>
          </a:p>
        </p:txBody>
      </p:sp>
      <p:pic>
        <p:nvPicPr>
          <p:cNvPr id="8" name="Picture 2" descr="https://cdn2.iconfinder.com/data/icons/minimalism/512/twitter.png">
            <a:extLst>
              <a:ext uri="{FF2B5EF4-FFF2-40B4-BE49-F238E27FC236}">
                <a16:creationId xmlns:a16="http://schemas.microsoft.com/office/drawing/2014/main" id="{A643672E-9E7A-4220-B5FC-E64B2C197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44" y="1546331"/>
            <a:ext cx="618765" cy="6187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image.flaticon.com/icons/png/512/174/174857.png">
            <a:extLst>
              <a:ext uri="{FF2B5EF4-FFF2-40B4-BE49-F238E27FC236}">
                <a16:creationId xmlns:a16="http://schemas.microsoft.com/office/drawing/2014/main" id="{0228E507-3E50-4672-85A5-9D8E694D84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196" y="576911"/>
            <a:ext cx="441041" cy="441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83075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a:xfrm>
            <a:off x="1186199" y="1895985"/>
            <a:ext cx="2048320" cy="387799"/>
          </a:xfrm>
        </p:spPr>
        <p:txBody>
          <a:bodyPr/>
          <a:lstStyle/>
          <a:p>
            <a:r>
              <a:rPr lang="en-IN" sz="2800" dirty="0"/>
              <a:t> dinuswt22	</a:t>
            </a:r>
            <a:endParaRPr lang="es-ES" sz="2800" dirty="0"/>
          </a:p>
        </p:txBody>
      </p:sp>
      <p:pic>
        <p:nvPicPr>
          <p:cNvPr id="19" name="Imagen 18">
            <a:extLst>
              <a:ext uri="{FF2B5EF4-FFF2-40B4-BE49-F238E27FC236}">
                <a16:creationId xmlns:a16="http://schemas.microsoft.com/office/drawing/2014/main" id="{EE1DEB38-3702-4C79-8344-94D3D12C3BCC}"/>
              </a:ext>
            </a:extLst>
          </p:cNvPr>
          <p:cNvPicPr>
            <a:picLocks noChangeAspect="1"/>
          </p:cNvPicPr>
          <p:nvPr/>
        </p:nvPicPr>
        <p:blipFill>
          <a:blip r:embed="rId3"/>
          <a:stretch>
            <a:fillRect/>
          </a:stretch>
        </p:blipFill>
        <p:spPr>
          <a:xfrm>
            <a:off x="8358695" y="1056249"/>
            <a:ext cx="3265871" cy="3265871"/>
          </a:xfrm>
          <a:prstGeom prst="rect">
            <a:avLst/>
          </a:prstGeom>
        </p:spPr>
      </p:pic>
      <p:pic>
        <p:nvPicPr>
          <p:cNvPr id="20" name="Imagen 3">
            <a:extLst>
              <a:ext uri="{FF2B5EF4-FFF2-40B4-BE49-F238E27FC236}">
                <a16:creationId xmlns:a16="http://schemas.microsoft.com/office/drawing/2014/main" id="{C5C52842-2409-4B59-ACA1-7C515658C6E5}"/>
              </a:ext>
            </a:extLst>
          </p:cNvPr>
          <p:cNvPicPr>
            <a:picLocks noChangeAspect="1"/>
          </p:cNvPicPr>
          <p:nvPr/>
        </p:nvPicPr>
        <p:blipFill>
          <a:blip r:embed="rId4"/>
          <a:stretch>
            <a:fillRect/>
          </a:stretch>
        </p:blipFill>
        <p:spPr>
          <a:xfrm>
            <a:off x="1465845" y="4616781"/>
            <a:ext cx="2588686" cy="796518"/>
          </a:xfrm>
          <a:prstGeom prst="rect">
            <a:avLst/>
          </a:prstGeom>
        </p:spPr>
      </p:pic>
      <p:pic>
        <p:nvPicPr>
          <p:cNvPr id="21" name="Picture 20" descr="A close up of a logo&#10;&#10;Description automatically generated">
            <a:extLst>
              <a:ext uri="{FF2B5EF4-FFF2-40B4-BE49-F238E27FC236}">
                <a16:creationId xmlns:a16="http://schemas.microsoft.com/office/drawing/2014/main" id="{C2EBD37C-244E-43AC-A66E-41A27E14B724}"/>
              </a:ext>
            </a:extLst>
          </p:cNvPr>
          <p:cNvPicPr>
            <a:picLocks noChangeAspect="1"/>
          </p:cNvPicPr>
          <p:nvPr/>
        </p:nvPicPr>
        <p:blipFill>
          <a:blip r:embed="rId5"/>
          <a:stretch>
            <a:fillRect/>
          </a:stretch>
        </p:blipFill>
        <p:spPr>
          <a:xfrm>
            <a:off x="8036289" y="4512312"/>
            <a:ext cx="2548895" cy="1274448"/>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080862FA-A403-44A8-9C25-6CF7BEC6D1D1}"/>
              </a:ext>
            </a:extLst>
          </p:cNvPr>
          <p:cNvPicPr>
            <a:picLocks noChangeAspect="1"/>
          </p:cNvPicPr>
          <p:nvPr/>
        </p:nvPicPr>
        <p:blipFill>
          <a:blip r:embed="rId6"/>
          <a:stretch>
            <a:fillRect/>
          </a:stretch>
        </p:blipFill>
        <p:spPr>
          <a:xfrm>
            <a:off x="4510611" y="4616781"/>
            <a:ext cx="3152728" cy="1013662"/>
          </a:xfrm>
          <a:prstGeom prst="rect">
            <a:avLst/>
          </a:prstGeom>
        </p:spPr>
      </p:pic>
      <p:pic>
        <p:nvPicPr>
          <p:cNvPr id="23" name="Picture 22" descr="A close up of a sign&#10;&#10;Description automatically generated">
            <a:extLst>
              <a:ext uri="{FF2B5EF4-FFF2-40B4-BE49-F238E27FC236}">
                <a16:creationId xmlns:a16="http://schemas.microsoft.com/office/drawing/2014/main" id="{82881814-142C-426A-904F-F30994129DAC}"/>
              </a:ext>
            </a:extLst>
          </p:cNvPr>
          <p:cNvPicPr>
            <a:picLocks noChangeAspect="1"/>
          </p:cNvPicPr>
          <p:nvPr/>
        </p:nvPicPr>
        <p:blipFill>
          <a:blip r:embed="rId7"/>
          <a:stretch>
            <a:fillRect/>
          </a:stretch>
        </p:blipFill>
        <p:spPr>
          <a:xfrm>
            <a:off x="3823529" y="5383550"/>
            <a:ext cx="1291033" cy="1399480"/>
          </a:xfrm>
          <a:prstGeom prst="rect">
            <a:avLst/>
          </a:prstGeom>
        </p:spPr>
      </p:pic>
      <p:pic>
        <p:nvPicPr>
          <p:cNvPr id="24" name="Picture 23" descr="A close up of a sign&#10;&#10;Description automatically generated">
            <a:extLst>
              <a:ext uri="{FF2B5EF4-FFF2-40B4-BE49-F238E27FC236}">
                <a16:creationId xmlns:a16="http://schemas.microsoft.com/office/drawing/2014/main" id="{04FB5379-087D-4E1B-AFE3-D8794AC723DB}"/>
              </a:ext>
            </a:extLst>
          </p:cNvPr>
          <p:cNvPicPr>
            <a:picLocks noChangeAspect="1"/>
          </p:cNvPicPr>
          <p:nvPr/>
        </p:nvPicPr>
        <p:blipFill>
          <a:blip r:embed="rId8"/>
          <a:stretch>
            <a:fillRect/>
          </a:stretch>
        </p:blipFill>
        <p:spPr>
          <a:xfrm>
            <a:off x="6158008" y="5801751"/>
            <a:ext cx="3152728" cy="599929"/>
          </a:xfrm>
          <a:prstGeom prst="rect">
            <a:avLst/>
          </a:prstGeom>
        </p:spPr>
      </p:pic>
      <p:sp>
        <p:nvSpPr>
          <p:cNvPr id="13" name="Marcador de texto 6">
            <a:extLst>
              <a:ext uri="{FF2B5EF4-FFF2-40B4-BE49-F238E27FC236}">
                <a16:creationId xmlns:a16="http://schemas.microsoft.com/office/drawing/2014/main" id="{E972CE09-4299-4C49-8BF8-3CD93D653586}"/>
              </a:ext>
            </a:extLst>
          </p:cNvPr>
          <p:cNvSpPr txBox="1">
            <a:spLocks/>
          </p:cNvSpPr>
          <p:nvPr/>
        </p:nvSpPr>
        <p:spPr>
          <a:xfrm>
            <a:off x="1186199" y="3235100"/>
            <a:ext cx="5637682" cy="38779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600" b="1" kern="1200" spc="0" baseline="0">
                <a:solidFill>
                  <a:srgbClr val="43444A"/>
                </a:solidFill>
                <a:latin typeface="Quicksand" pitchFamily="2"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800" dirty="0"/>
              <a:t>dinesh-kumar-prabakaran-b95a6656/</a:t>
            </a:r>
            <a:endParaRPr lang="es-ES" sz="2800" dirty="0"/>
          </a:p>
        </p:txBody>
      </p:sp>
      <p:pic>
        <p:nvPicPr>
          <p:cNvPr id="5122" name="Picture 2" descr="https://cdn2.iconfinder.com/data/icons/minimalism/512/twitter.png">
            <a:extLst>
              <a:ext uri="{FF2B5EF4-FFF2-40B4-BE49-F238E27FC236}">
                <a16:creationId xmlns:a16="http://schemas.microsoft.com/office/drawing/2014/main" id="{631AE6C9-21C9-4BCE-B121-D961C3EA75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434" y="1780503"/>
            <a:ext cx="618765" cy="6187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image.flaticon.com/icons/png/512/174/174857.png">
            <a:extLst>
              <a:ext uri="{FF2B5EF4-FFF2-40B4-BE49-F238E27FC236}">
                <a16:creationId xmlns:a16="http://schemas.microsoft.com/office/drawing/2014/main" id="{90685AD0-905F-469B-9874-45A917ECB3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786" y="3208479"/>
            <a:ext cx="441041" cy="441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892716D-6F60-4DAD-967B-FC5F0DD9B1D2}"/>
              </a:ext>
            </a:extLst>
          </p:cNvPr>
          <p:cNvSpPr>
            <a:spLocks noGrp="1"/>
          </p:cNvSpPr>
          <p:nvPr>
            <p:ph type="title"/>
          </p:nvPr>
        </p:nvSpPr>
        <p:spPr>
          <a:xfrm>
            <a:off x="3933372" y="1853431"/>
            <a:ext cx="4572000" cy="1157817"/>
          </a:xfrm>
        </p:spPr>
        <p:txBody>
          <a:bodyPr/>
          <a:lstStyle/>
          <a:p>
            <a:r>
              <a:rPr lang="es-ES" sz="7200" dirty="0" err="1"/>
              <a:t>Questions</a:t>
            </a:r>
            <a:r>
              <a:rPr lang="es-ES" sz="7200" dirty="0"/>
              <a:t>?</a:t>
            </a:r>
          </a:p>
        </p:txBody>
      </p:sp>
    </p:spTree>
    <p:extLst>
      <p:ext uri="{BB962C8B-B14F-4D97-AF65-F5344CB8AC3E}">
        <p14:creationId xmlns:p14="http://schemas.microsoft.com/office/powerpoint/2010/main" val="94913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27A80F-50BC-45BE-BAA7-F05C27C35397}"/>
              </a:ext>
            </a:extLst>
          </p:cNvPr>
          <p:cNvSpPr>
            <a:spLocks noGrp="1"/>
          </p:cNvSpPr>
          <p:nvPr>
            <p:ph type="ctrTitle"/>
          </p:nvPr>
        </p:nvSpPr>
        <p:spPr>
          <a:xfrm>
            <a:off x="868680" y="405575"/>
            <a:ext cx="5001768" cy="1371600"/>
          </a:xfrm>
        </p:spPr>
        <p:txBody>
          <a:bodyPr anchor="ctr">
            <a:normAutofit/>
          </a:bodyPr>
          <a:lstStyle/>
          <a:p>
            <a:pPr algn="l"/>
            <a:r>
              <a:rPr lang="en-IN" sz="3600" dirty="0"/>
              <a:t>Common challenges in ML projects</a:t>
            </a:r>
          </a:p>
        </p:txBody>
      </p:sp>
      <p:sp>
        <p:nvSpPr>
          <p:cNvPr id="3" name="Subtitle 2">
            <a:extLst>
              <a:ext uri="{FF2B5EF4-FFF2-40B4-BE49-F238E27FC236}">
                <a16:creationId xmlns:a16="http://schemas.microsoft.com/office/drawing/2014/main" id="{E3097989-56E7-431D-8F03-F76AE6CD1A88}"/>
              </a:ext>
            </a:extLst>
          </p:cNvPr>
          <p:cNvSpPr>
            <a:spLocks noGrp="1"/>
          </p:cNvSpPr>
          <p:nvPr>
            <p:ph type="subTitle" idx="1"/>
          </p:nvPr>
        </p:nvSpPr>
        <p:spPr>
          <a:xfrm>
            <a:off x="6382512" y="498698"/>
            <a:ext cx="4940808" cy="1185353"/>
          </a:xfrm>
        </p:spPr>
        <p:txBody>
          <a:bodyPr anchor="ctr">
            <a:normAutofit/>
          </a:bodyPr>
          <a:lstStyle/>
          <a:p>
            <a:pPr algn="l"/>
            <a:r>
              <a:rPr lang="en-IN" sz="3600" dirty="0">
                <a:latin typeface="+mj-lt"/>
              </a:rPr>
              <a:t>Azure Synapse Analytics</a:t>
            </a:r>
          </a:p>
        </p:txBody>
      </p:sp>
      <p:sp>
        <p:nvSpPr>
          <p:cNvPr id="77" name="Rectangle 76">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https://encrypted-tbn0.gstatic.com/images?q=tbn:ANd9GcSrhPqRs9wvJwXOz0R0q7UjDD0O1urmveeDgudMqP4HICKLVVp3xA&amp;s">
            <a:extLst>
              <a:ext uri="{FF2B5EF4-FFF2-40B4-BE49-F238E27FC236}">
                <a16:creationId xmlns:a16="http://schemas.microsoft.com/office/drawing/2014/main" id="{4B2B115C-06F9-42AF-877E-F1AE07DF9B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2512" y="2182751"/>
            <a:ext cx="4206240" cy="42062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www.clipartwiki.com/clipimg/detail/196-1964560_planning-icon-png-machine-learning-icons-png.png">
            <a:extLst>
              <a:ext uri="{FF2B5EF4-FFF2-40B4-BE49-F238E27FC236}">
                <a16:creationId xmlns:a16="http://schemas.microsoft.com/office/drawing/2014/main" id="{6C687673-E9F7-48E6-84CD-E00FB0C869D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8792" y="2182751"/>
            <a:ext cx="5431536" cy="4182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95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B7D379B-0842-4203-A23B-FABED51E1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a:t>
            </a:r>
            <a:r>
              <a:rPr lang="en-US" sz="6000" b="1" dirty="0"/>
              <a:t>basic skill</a:t>
            </a:r>
            <a:r>
              <a:rPr lang="en-US" sz="4800" dirty="0"/>
              <a:t>, different people get different salaries?</a:t>
            </a:r>
          </a:p>
        </p:txBody>
      </p:sp>
      <p:sp>
        <p:nvSpPr>
          <p:cNvPr id="15" name="Rectangle 14">
            <a:extLst>
              <a:ext uri="{FF2B5EF4-FFF2-40B4-BE49-F238E27FC236}">
                <a16:creationId xmlns:a16="http://schemas.microsoft.com/office/drawing/2014/main" id="{EBD1E24A-BF09-4A6C-AAD2-AE3FCA215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9964" y="-1550"/>
            <a:ext cx="3051858" cy="71918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1307" y="3050929"/>
            <a:ext cx="3051857" cy="3051857"/>
          </a:xfrm>
          <a:prstGeom prst="rect">
            <a:avLst/>
          </a:prstGeom>
        </p:spPr>
      </p:pic>
      <p:cxnSp>
        <p:nvCxnSpPr>
          <p:cNvPr id="17" name="Straight Connector 16">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C17F357-8C84-4575-97ED-0CCE700101B3}"/>
              </a:ext>
            </a:extLst>
          </p:cNvPr>
          <p:cNvSpPr/>
          <p:nvPr/>
        </p:nvSpPr>
        <p:spPr>
          <a:xfrm>
            <a:off x="7226566" y="986403"/>
            <a:ext cx="3223959" cy="4708981"/>
          </a:xfrm>
          <a:prstGeom prst="rect">
            <a:avLst/>
          </a:prstGeom>
          <a:noFill/>
        </p:spPr>
        <p:txBody>
          <a:bodyPr wrap="none" lIns="91440" tIns="45720" rIns="91440" bIns="45720">
            <a:spAutoFit/>
          </a:bodyPr>
          <a:lstStyle/>
          <a:p>
            <a:pPr algn="ctr"/>
            <a:r>
              <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$10,000</a:t>
            </a:r>
          </a:p>
          <a:p>
            <a:pPr algn="ctr"/>
            <a:r>
              <a:rPr lang="en-US" sz="6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$5000</a:t>
            </a:r>
          </a:p>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$1000</a:t>
            </a:r>
          </a:p>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$500</a:t>
            </a:r>
          </a:p>
          <a:p>
            <a:pPr algn="ct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$50</a:t>
            </a:r>
            <a:endPar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cxnSp>
        <p:nvCxnSpPr>
          <p:cNvPr id="13" name="Straight Connector 12">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90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8309121" y="2154988"/>
            <a:ext cx="3517119" cy="2527359"/>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100" name="Picture 4" descr="https://surfthedream.com.au/wp-content/uploads/2019/09/Microsoft-Outlook-Insights-1.jpg">
            <a:extLst>
              <a:ext uri="{FF2B5EF4-FFF2-40B4-BE49-F238E27FC236}">
                <a16:creationId xmlns:a16="http://schemas.microsoft.com/office/drawing/2014/main" id="{86FDE6AE-44F0-435B-AE5F-9512EE0454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30" r="-3" b="-3"/>
          <a:stretch/>
        </p:blipFill>
        <p:spPr bwMode="auto">
          <a:xfrm>
            <a:off x="4310676" y="2154988"/>
            <a:ext cx="3537345" cy="2541877"/>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5"/>
          <a:stretch>
            <a:fillRect/>
          </a:stretch>
        </p:blipFill>
        <p:spPr>
          <a:xfrm>
            <a:off x="438431" y="2154988"/>
            <a:ext cx="3517120" cy="2215785"/>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530831" y="65055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endParaRPr lang="en-US" sz="540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585EFF1-4E6B-4F08-8BB5-467F0673811A}"/>
              </a:ext>
            </a:extLst>
          </p:cNvPr>
          <p:cNvSpPr/>
          <p:nvPr/>
        </p:nvSpPr>
        <p:spPr>
          <a:xfrm>
            <a:off x="4857699" y="650557"/>
            <a:ext cx="2443298"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Outlook</a:t>
            </a:r>
          </a:p>
        </p:txBody>
      </p:sp>
      <p:sp>
        <p:nvSpPr>
          <p:cNvPr id="13" name="Rectangle 12">
            <a:extLst>
              <a:ext uri="{FF2B5EF4-FFF2-40B4-BE49-F238E27FC236}">
                <a16:creationId xmlns:a16="http://schemas.microsoft.com/office/drawing/2014/main" id="{6DB4C454-D43E-4CE0-8874-863C0C494B81}"/>
              </a:ext>
            </a:extLst>
          </p:cNvPr>
          <p:cNvSpPr/>
          <p:nvPr/>
        </p:nvSpPr>
        <p:spPr>
          <a:xfrm>
            <a:off x="9119010" y="650557"/>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endParaRPr lang="en-US" sz="54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2446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media.licdn.com/dms/image/C5612AQF6DjGDqS3Vcw/article-inline_image-shrink_1000_1488/0?e=1580947200&amp;v=beta&amp;t=6jDg8qTW3FOgsW97UIaQm40OTjo7z3NxV3WC-29BKW4">
            <a:extLst>
              <a:ext uri="{FF2B5EF4-FFF2-40B4-BE49-F238E27FC236}">
                <a16:creationId xmlns:a16="http://schemas.microsoft.com/office/drawing/2014/main" id="{3F866A69-6FEE-4840-AE57-15ADE508F0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8505" y="643466"/>
            <a:ext cx="6294990" cy="55710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6878E9-B515-426F-B79D-5F36D9944D2F}"/>
              </a:ext>
            </a:extLst>
          </p:cNvPr>
          <p:cNvSpPr txBox="1"/>
          <p:nvPr/>
        </p:nvSpPr>
        <p:spPr>
          <a:xfrm>
            <a:off x="7041824" y="6611779"/>
            <a:ext cx="5279010" cy="246221"/>
          </a:xfrm>
          <a:prstGeom prst="rect">
            <a:avLst/>
          </a:prstGeom>
          <a:noFill/>
        </p:spPr>
        <p:txBody>
          <a:bodyPr wrap="square" rtlCol="0">
            <a:spAutoFit/>
          </a:bodyPr>
          <a:lstStyle/>
          <a:p>
            <a:r>
              <a:rPr lang="en-IN" sz="1000" dirty="0"/>
              <a:t>Image source - </a:t>
            </a:r>
            <a:r>
              <a:rPr lang="en-IN" sz="1000" dirty="0">
                <a:hlinkClick r:id="rId4"/>
              </a:rPr>
              <a:t>https://predera.com/ai-biggest-struggle-yet-no-streamlined-mlops-as-a-service/</a:t>
            </a:r>
            <a:endParaRPr lang="en-IN" sz="1000" dirty="0"/>
          </a:p>
        </p:txBody>
      </p:sp>
    </p:spTree>
    <p:extLst>
      <p:ext uri="{BB962C8B-B14F-4D97-AF65-F5344CB8AC3E}">
        <p14:creationId xmlns:p14="http://schemas.microsoft.com/office/powerpoint/2010/main" val="4094381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predera.com/wp-content/uploads/2019/12/one-1536x848.png">
            <a:extLst>
              <a:ext uri="{FF2B5EF4-FFF2-40B4-BE49-F238E27FC236}">
                <a16:creationId xmlns:a16="http://schemas.microsoft.com/office/drawing/2014/main" id="{8B72DD26-ECE4-43F2-BE11-E29D1D8167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79" b="1"/>
          <a:stretch/>
        </p:blipFill>
        <p:spPr bwMode="auto">
          <a:xfrm>
            <a:off x="20" y="10"/>
            <a:ext cx="12191980" cy="6857990"/>
          </a:xfrm>
          <a:prstGeom prst="rect">
            <a:avLst/>
          </a:prstGeom>
        </p:spPr>
        <p:style>
          <a:lnRef idx="0">
            <a:schemeClr val="accent2"/>
          </a:lnRef>
          <a:fillRef idx="3">
            <a:schemeClr val="accent2"/>
          </a:fillRef>
          <a:effectRef idx="3">
            <a:schemeClr val="accent2"/>
          </a:effectRef>
          <a:fontRef idx="minor">
            <a:schemeClr val="lt1"/>
          </a:fontRef>
        </p:style>
      </p:pic>
      <p:sp>
        <p:nvSpPr>
          <p:cNvPr id="3" name="TextBox 2">
            <a:extLst>
              <a:ext uri="{FF2B5EF4-FFF2-40B4-BE49-F238E27FC236}">
                <a16:creationId xmlns:a16="http://schemas.microsoft.com/office/drawing/2014/main" id="{57CADDDD-F122-4F72-BD7F-39B20CDF3992}"/>
              </a:ext>
            </a:extLst>
          </p:cNvPr>
          <p:cNvSpPr txBox="1"/>
          <p:nvPr/>
        </p:nvSpPr>
        <p:spPr>
          <a:xfrm>
            <a:off x="0" y="2450969"/>
            <a:ext cx="12191980" cy="923330"/>
          </a:xfrm>
          <a:prstGeom prst="rect">
            <a:avLst/>
          </a:prstGeom>
          <a:solidFill>
            <a:srgbClr val="DA4C43"/>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IN" sz="5400" dirty="0"/>
              <a:t>To Production</a:t>
            </a:r>
          </a:p>
        </p:txBody>
      </p:sp>
      <p:sp>
        <p:nvSpPr>
          <p:cNvPr id="4" name="Rectangle 3">
            <a:extLst>
              <a:ext uri="{FF2B5EF4-FFF2-40B4-BE49-F238E27FC236}">
                <a16:creationId xmlns:a16="http://schemas.microsoft.com/office/drawing/2014/main" id="{67DE1B1B-35CC-4E57-AEA5-CD1196388223}"/>
              </a:ext>
            </a:extLst>
          </p:cNvPr>
          <p:cNvSpPr/>
          <p:nvPr/>
        </p:nvSpPr>
        <p:spPr>
          <a:xfrm>
            <a:off x="6400801" y="6476215"/>
            <a:ext cx="5791200" cy="246221"/>
          </a:xfrm>
          <a:prstGeom prst="rect">
            <a:avLst/>
          </a:prstGeom>
        </p:spPr>
        <p:txBody>
          <a:bodyPr wrap="square">
            <a:spAutoFit/>
          </a:bodyPr>
          <a:lstStyle/>
          <a:p>
            <a:r>
              <a:rPr lang="en-IN" sz="1000" u="sng" dirty="0">
                <a:hlinkClick r:id="rId4"/>
              </a:rPr>
              <a:t>Image altered from source - </a:t>
            </a:r>
            <a:r>
              <a:rPr lang="en-IN" sz="1000" dirty="0">
                <a:hlinkClick r:id="rId4"/>
              </a:rPr>
              <a:t>https://predera.com/ai-biggest-struggle-yet-no-streamlined-mlops-as-a-service/</a:t>
            </a:r>
            <a:endParaRPr lang="en-IN" sz="1000" dirty="0"/>
          </a:p>
        </p:txBody>
      </p:sp>
    </p:spTree>
    <p:extLst>
      <p:ext uri="{BB962C8B-B14F-4D97-AF65-F5344CB8AC3E}">
        <p14:creationId xmlns:p14="http://schemas.microsoft.com/office/powerpoint/2010/main" val="2412300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1766</Words>
  <Application>Microsoft Office PowerPoint</Application>
  <PresentationFormat>Widescreen</PresentationFormat>
  <Paragraphs>148</Paragraphs>
  <Slides>32</Slides>
  <Notes>28</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Arial</vt:lpstr>
      <vt:lpstr>Calibri</vt:lpstr>
      <vt:lpstr>Calibri Light</vt:lpstr>
      <vt:lpstr>Helvetica Neue Medium</vt:lpstr>
      <vt:lpstr>Impact</vt:lpstr>
      <vt:lpstr>Quicksand</vt:lpstr>
      <vt:lpstr>Office Theme</vt:lpstr>
      <vt:lpstr>CorelDRAW</vt:lpstr>
      <vt:lpstr>Chennai – India 14 December 2019</vt:lpstr>
      <vt:lpstr>PowerPoint Presentation</vt:lpstr>
      <vt:lpstr>Azure Synapse Analytics</vt:lpstr>
      <vt:lpstr>Common challenges in ML projects</vt:lpstr>
      <vt:lpstr>For what basic skill, different people get different salaries?</vt:lpstr>
      <vt:lpstr>Decision Making</vt:lpstr>
      <vt:lpstr>PowerPoint Presentation</vt:lpstr>
      <vt:lpstr>PowerPoint Presentation</vt:lpstr>
      <vt:lpstr>PowerPoint Presentation</vt:lpstr>
      <vt:lpstr>Common challenges faced in ML projects</vt:lpstr>
      <vt:lpstr>Time-Series Analysis</vt:lpstr>
      <vt:lpstr>Database options</vt:lpstr>
      <vt:lpstr>Dosa options !!</vt:lpstr>
      <vt:lpstr>PowerPoint Presentation</vt:lpstr>
      <vt:lpstr>PowerPoint Presentation</vt:lpstr>
      <vt:lpstr>PowerPoint Presentation</vt:lpstr>
      <vt:lpstr>PowerPoint Presentation</vt:lpstr>
      <vt:lpstr>Single Studio for entire data team</vt:lpstr>
      <vt:lpstr>PowerPoint Presentation</vt:lpstr>
      <vt:lpstr>INGEST - Bring in the data</vt:lpstr>
      <vt:lpstr>EXPLORE - Manage the data</vt:lpstr>
      <vt:lpstr>ANALYZE - Query the data (SQL / Python or R)</vt:lpstr>
      <vt:lpstr>ANALYZE – Data Flows</vt:lpstr>
      <vt:lpstr>VISUALIZE – Create reports and publish</vt:lpstr>
      <vt:lpstr>PowerPoint Presentation</vt:lpstr>
      <vt:lpstr>Bringing ML model into Warehouse</vt:lpstr>
      <vt:lpstr>PowerPoint Presentation</vt:lpstr>
      <vt:lpstr>Text Analytics Why Cognitive? </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Chennai – India 14 December 2019</dc:title>
  <dc:creator>Dinesh Kumar P</dc:creator>
  <cp:lastModifiedBy>Dinesh Kumar P</cp:lastModifiedBy>
  <cp:revision>18</cp:revision>
  <dcterms:created xsi:type="dcterms:W3CDTF">2019-12-13T18:58:00Z</dcterms:created>
  <dcterms:modified xsi:type="dcterms:W3CDTF">2019-12-13T19:50:36Z</dcterms:modified>
</cp:coreProperties>
</file>